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51"/>
  </p:notesMasterIdLst>
  <p:handoutMasterIdLst>
    <p:handoutMasterId r:id="rId52"/>
  </p:handoutMasterIdLst>
  <p:sldIdLst>
    <p:sldId id="287" r:id="rId2"/>
    <p:sldId id="256" r:id="rId3"/>
    <p:sldId id="288" r:id="rId4"/>
    <p:sldId id="327" r:id="rId5"/>
    <p:sldId id="328" r:id="rId6"/>
    <p:sldId id="380" r:id="rId7"/>
    <p:sldId id="329" r:id="rId8"/>
    <p:sldId id="335" r:id="rId9"/>
    <p:sldId id="340" r:id="rId10"/>
    <p:sldId id="333" r:id="rId11"/>
    <p:sldId id="332" r:id="rId12"/>
    <p:sldId id="330" r:id="rId13"/>
    <p:sldId id="331" r:id="rId14"/>
    <p:sldId id="338" r:id="rId15"/>
    <p:sldId id="339" r:id="rId16"/>
    <p:sldId id="344" r:id="rId17"/>
    <p:sldId id="345" r:id="rId18"/>
    <p:sldId id="346" r:id="rId19"/>
    <p:sldId id="347" r:id="rId20"/>
    <p:sldId id="337" r:id="rId21"/>
    <p:sldId id="364" r:id="rId22"/>
    <p:sldId id="365" r:id="rId23"/>
    <p:sldId id="336" r:id="rId24"/>
    <p:sldId id="342" r:id="rId25"/>
    <p:sldId id="343" r:id="rId26"/>
    <p:sldId id="348" r:id="rId27"/>
    <p:sldId id="349" r:id="rId28"/>
    <p:sldId id="356" r:id="rId29"/>
    <p:sldId id="355" r:id="rId30"/>
    <p:sldId id="357" r:id="rId31"/>
    <p:sldId id="358" r:id="rId32"/>
    <p:sldId id="359" r:id="rId33"/>
    <p:sldId id="362" r:id="rId34"/>
    <p:sldId id="360" r:id="rId35"/>
    <p:sldId id="363" r:id="rId36"/>
    <p:sldId id="367" r:id="rId37"/>
    <p:sldId id="366" r:id="rId38"/>
    <p:sldId id="368" r:id="rId39"/>
    <p:sldId id="350" r:id="rId40"/>
    <p:sldId id="369" r:id="rId41"/>
    <p:sldId id="371" r:id="rId42"/>
    <p:sldId id="373" r:id="rId43"/>
    <p:sldId id="374" r:id="rId44"/>
    <p:sldId id="375" r:id="rId45"/>
    <p:sldId id="379" r:id="rId46"/>
    <p:sldId id="376" r:id="rId47"/>
    <p:sldId id="377" r:id="rId48"/>
    <p:sldId id="378" r:id="rId49"/>
    <p:sldId id="326" r:id="rId50"/>
  </p:sldIdLst>
  <p:sldSz cx="12192000" cy="6858000"/>
  <p:notesSz cx="6858000" cy="9144000"/>
  <p:defaultTextStyle>
    <a:defPPr>
      <a:defRPr lang="de-DE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46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we Ricken" initials="UR" lastIdx="1" clrIdx="0">
    <p:extLst>
      <p:ext uri="{19B8F6BF-5375-455C-9EA6-DF929625EA0E}">
        <p15:presenceInfo xmlns:p15="http://schemas.microsoft.com/office/powerpoint/2012/main" userId="f02567aecbed92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874207-ED3B-4FD1-9DD8-1CE7D1E49D0A}" v="101" dt="2019-12-20T17:21:09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86" autoAdjust="0"/>
  </p:normalViewPr>
  <p:slideViewPr>
    <p:cSldViewPr snapToGrid="0" showGuides="1">
      <p:cViewPr>
        <p:scale>
          <a:sx n="82" d="100"/>
          <a:sy n="82" d="100"/>
        </p:scale>
        <p:origin x="789" y="54"/>
      </p:cViewPr>
      <p:guideLst>
        <p:guide orient="horz" pos="1049"/>
        <p:guide pos="3840"/>
        <p:guide pos="7446"/>
        <p:guide pos="234"/>
        <p:guide orient="horz" pos="3929"/>
      </p:guideLst>
    </p:cSldViewPr>
  </p:slideViewPr>
  <p:outlineViewPr>
    <p:cViewPr>
      <p:scale>
        <a:sx n="33" d="100"/>
        <a:sy n="33" d="100"/>
      </p:scale>
      <p:origin x="0" y="-1511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41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icken" userId="f02567aecbed924b" providerId="LiveId" clId="{64D8C25E-C173-4DA0-B036-EC8EB2B7A074}"/>
    <pc:docChg chg="undo custSel addSld delSld modSld">
      <pc:chgData name="Uwe Ricken" userId="f02567aecbed924b" providerId="LiveId" clId="{64D8C25E-C173-4DA0-B036-EC8EB2B7A074}" dt="2019-12-20T17:21:09.876" v="595" actId="113"/>
      <pc:docMkLst>
        <pc:docMk/>
      </pc:docMkLst>
      <pc:sldChg chg="modSp">
        <pc:chgData name="Uwe Ricken" userId="f02567aecbed924b" providerId="LiveId" clId="{64D8C25E-C173-4DA0-B036-EC8EB2B7A074}" dt="2019-12-20T14:48:56.564" v="17" actId="20577"/>
        <pc:sldMkLst>
          <pc:docMk/>
          <pc:sldMk cId="1614993614" sldId="256"/>
        </pc:sldMkLst>
        <pc:spChg chg="mod">
          <ac:chgData name="Uwe Ricken" userId="f02567aecbed924b" providerId="LiveId" clId="{64D8C25E-C173-4DA0-B036-EC8EB2B7A074}" dt="2019-12-20T14:48:56.564" v="17" actId="20577"/>
          <ac:spMkLst>
            <pc:docMk/>
            <pc:sldMk cId="1614993614" sldId="256"/>
            <ac:spMk id="3" creationId="{00000000-0000-0000-0000-000000000000}"/>
          </ac:spMkLst>
        </pc:spChg>
      </pc:sldChg>
      <pc:sldChg chg="addSp delSp modSp">
        <pc:chgData name="Uwe Ricken" userId="f02567aecbed924b" providerId="LiveId" clId="{64D8C25E-C173-4DA0-B036-EC8EB2B7A074}" dt="2019-12-20T14:53:52.485" v="133" actId="14100"/>
        <pc:sldMkLst>
          <pc:docMk/>
          <pc:sldMk cId="4195874464" sldId="327"/>
        </pc:sldMkLst>
        <pc:spChg chg="add del mod">
          <ac:chgData name="Uwe Ricken" userId="f02567aecbed924b" providerId="LiveId" clId="{64D8C25E-C173-4DA0-B036-EC8EB2B7A074}" dt="2019-12-20T14:51:52.922" v="126" actId="931"/>
          <ac:spMkLst>
            <pc:docMk/>
            <pc:sldMk cId="4195874464" sldId="327"/>
            <ac:spMk id="2" creationId="{2030D5A1-C80E-4C15-80B7-7674CA289D95}"/>
          </ac:spMkLst>
        </pc:spChg>
        <pc:spChg chg="mod">
          <ac:chgData name="Uwe Ricken" userId="f02567aecbed924b" providerId="LiveId" clId="{64D8C25E-C173-4DA0-B036-EC8EB2B7A074}" dt="2019-12-20T14:50:12.129" v="124" actId="20577"/>
          <ac:spMkLst>
            <pc:docMk/>
            <pc:sldMk cId="4195874464" sldId="327"/>
            <ac:spMk id="6" creationId="{F584846F-DF71-4A64-98B4-A74662F8894B}"/>
          </ac:spMkLst>
        </pc:spChg>
        <pc:spChg chg="add del mod">
          <ac:chgData name="Uwe Ricken" userId="f02567aecbed924b" providerId="LiveId" clId="{64D8C25E-C173-4DA0-B036-EC8EB2B7A074}" dt="2019-12-20T14:53:05.938" v="130" actId="931"/>
          <ac:spMkLst>
            <pc:docMk/>
            <pc:sldMk cId="4195874464" sldId="327"/>
            <ac:spMk id="8" creationId="{63ADBDBF-EA6B-4873-927D-BE82ECCF222B}"/>
          </ac:spMkLst>
        </pc:spChg>
        <pc:picChg chg="add del mod">
          <ac:chgData name="Uwe Ricken" userId="f02567aecbed924b" providerId="LiveId" clId="{64D8C25E-C173-4DA0-B036-EC8EB2B7A074}" dt="2019-12-20T14:53:01.054" v="129" actId="478"/>
          <ac:picMkLst>
            <pc:docMk/>
            <pc:sldMk cId="4195874464" sldId="327"/>
            <ac:picMk id="4" creationId="{F2A201EF-DD5C-43FB-871E-827011FBAC67}"/>
          </ac:picMkLst>
        </pc:picChg>
        <pc:picChg chg="add mod">
          <ac:chgData name="Uwe Ricken" userId="f02567aecbed924b" providerId="LiveId" clId="{64D8C25E-C173-4DA0-B036-EC8EB2B7A074}" dt="2019-12-20T14:53:52.485" v="133" actId="14100"/>
          <ac:picMkLst>
            <pc:docMk/>
            <pc:sldMk cId="4195874464" sldId="327"/>
            <ac:picMk id="10" creationId="{F054D60A-BFF4-49B9-9DD5-68919CE3D309}"/>
          </ac:picMkLst>
        </pc:picChg>
      </pc:sldChg>
      <pc:sldChg chg="modSp">
        <pc:chgData name="Uwe Ricken" userId="f02567aecbed924b" providerId="LiveId" clId="{64D8C25E-C173-4DA0-B036-EC8EB2B7A074}" dt="2019-12-20T14:56:31.144" v="185" actId="20577"/>
        <pc:sldMkLst>
          <pc:docMk/>
          <pc:sldMk cId="3407639126" sldId="328"/>
        </pc:sldMkLst>
        <pc:spChg chg="mod">
          <ac:chgData name="Uwe Ricken" userId="f02567aecbed924b" providerId="LiveId" clId="{64D8C25E-C173-4DA0-B036-EC8EB2B7A074}" dt="2019-12-20T14:56:31.144" v="185" actId="20577"/>
          <ac:spMkLst>
            <pc:docMk/>
            <pc:sldMk cId="3407639126" sldId="328"/>
            <ac:spMk id="3" creationId="{42B10437-3C6E-48A8-A019-7A724E130028}"/>
          </ac:spMkLst>
        </pc:spChg>
      </pc:sldChg>
      <pc:sldChg chg="modSp">
        <pc:chgData name="Uwe Ricken" userId="f02567aecbed924b" providerId="LiveId" clId="{64D8C25E-C173-4DA0-B036-EC8EB2B7A074}" dt="2019-12-20T15:41:29.433" v="364" actId="20577"/>
        <pc:sldMkLst>
          <pc:docMk/>
          <pc:sldMk cId="598778723" sldId="329"/>
        </pc:sldMkLst>
        <pc:spChg chg="mod">
          <ac:chgData name="Uwe Ricken" userId="f02567aecbed924b" providerId="LiveId" clId="{64D8C25E-C173-4DA0-B036-EC8EB2B7A074}" dt="2019-12-20T15:41:29.433" v="364" actId="20577"/>
          <ac:spMkLst>
            <pc:docMk/>
            <pc:sldMk cId="598778723" sldId="329"/>
            <ac:spMk id="3" creationId="{6E661FAF-D0A1-4D2A-AB1D-C51368145BF7}"/>
          </ac:spMkLst>
        </pc:spChg>
      </pc:sldChg>
      <pc:sldChg chg="addSp delSp modSp">
        <pc:chgData name="Uwe Ricken" userId="f02567aecbed924b" providerId="LiveId" clId="{64D8C25E-C173-4DA0-B036-EC8EB2B7A074}" dt="2019-12-20T17:21:09.876" v="595" actId="113"/>
        <pc:sldMkLst>
          <pc:docMk/>
          <pc:sldMk cId="250480996" sldId="330"/>
        </pc:sldMkLst>
        <pc:spChg chg="mod">
          <ac:chgData name="Uwe Ricken" userId="f02567aecbed924b" providerId="LiveId" clId="{64D8C25E-C173-4DA0-B036-EC8EB2B7A074}" dt="2019-12-20T15:49:09.236" v="495" actId="113"/>
          <ac:spMkLst>
            <pc:docMk/>
            <pc:sldMk cId="250480996" sldId="330"/>
            <ac:spMk id="3" creationId="{2CB606A0-56CF-4B32-8AC3-0B5BAF7B224E}"/>
          </ac:spMkLst>
        </pc:spChg>
        <pc:spChg chg="del">
          <ac:chgData name="Uwe Ricken" userId="f02567aecbed924b" providerId="LiveId" clId="{64D8C25E-C173-4DA0-B036-EC8EB2B7A074}" dt="2019-12-20T15:54:04.702" v="505" actId="478"/>
          <ac:spMkLst>
            <pc:docMk/>
            <pc:sldMk cId="250480996" sldId="330"/>
            <ac:spMk id="6" creationId="{3A174C72-6B51-4DCF-85F1-538B3B8A42BB}"/>
          </ac:spMkLst>
        </pc:spChg>
        <pc:spChg chg="add del mod">
          <ac:chgData name="Uwe Ricken" userId="f02567aecbed924b" providerId="LiveId" clId="{64D8C25E-C173-4DA0-B036-EC8EB2B7A074}" dt="2019-12-20T15:54:02.443" v="504" actId="478"/>
          <ac:spMkLst>
            <pc:docMk/>
            <pc:sldMk cId="250480996" sldId="330"/>
            <ac:spMk id="7" creationId="{6690AFC6-F9C4-49CF-ADFB-139170D6CD96}"/>
          </ac:spMkLst>
        </pc:spChg>
        <pc:graphicFrameChg chg="add mod">
          <ac:chgData name="Uwe Ricken" userId="f02567aecbed924b" providerId="LiveId" clId="{64D8C25E-C173-4DA0-B036-EC8EB2B7A074}" dt="2019-12-20T17:21:09.876" v="595" actId="113"/>
          <ac:graphicFrameMkLst>
            <pc:docMk/>
            <pc:sldMk cId="250480996" sldId="330"/>
            <ac:graphicFrameMk id="8" creationId="{4F910DD1-7EC9-435E-AA78-D8BD8BC34239}"/>
          </ac:graphicFrameMkLst>
        </pc:graphicFrameChg>
        <pc:picChg chg="del">
          <ac:chgData name="Uwe Ricken" userId="f02567aecbed924b" providerId="LiveId" clId="{64D8C25E-C173-4DA0-B036-EC8EB2B7A074}" dt="2019-12-20T15:53:43.418" v="503" actId="478"/>
          <ac:picMkLst>
            <pc:docMk/>
            <pc:sldMk cId="250480996" sldId="330"/>
            <ac:picMk id="5" creationId="{15F60C98-94AA-4AFB-88B1-4E0075F002C0}"/>
          </ac:picMkLst>
        </pc:picChg>
      </pc:sldChg>
      <pc:sldChg chg="addSp delSp modSp">
        <pc:chgData name="Uwe Ricken" userId="f02567aecbed924b" providerId="LiveId" clId="{64D8C25E-C173-4DA0-B036-EC8EB2B7A074}" dt="2019-12-20T15:51:02.507" v="498" actId="20577"/>
        <pc:sldMkLst>
          <pc:docMk/>
          <pc:sldMk cId="545394845" sldId="332"/>
        </pc:sldMkLst>
        <pc:spChg chg="del">
          <ac:chgData name="Uwe Ricken" userId="f02567aecbed924b" providerId="LiveId" clId="{64D8C25E-C173-4DA0-B036-EC8EB2B7A074}" dt="2019-12-20T15:45:57.593" v="400" actId="478"/>
          <ac:spMkLst>
            <pc:docMk/>
            <pc:sldMk cId="545394845" sldId="332"/>
            <ac:spMk id="12" creationId="{8ABE0C95-51F7-4D4E-AE18-F858DD6F3586}"/>
          </ac:spMkLst>
        </pc:spChg>
        <pc:spChg chg="del">
          <ac:chgData name="Uwe Ricken" userId="f02567aecbed924b" providerId="LiveId" clId="{64D8C25E-C173-4DA0-B036-EC8EB2B7A074}" dt="2019-12-20T15:45:57.593" v="400" actId="478"/>
          <ac:spMkLst>
            <pc:docMk/>
            <pc:sldMk cId="545394845" sldId="332"/>
            <ac:spMk id="13" creationId="{2F31F768-2AED-45B6-94C5-FC35728ED3F5}"/>
          </ac:spMkLst>
        </pc:spChg>
        <pc:spChg chg="del">
          <ac:chgData name="Uwe Ricken" userId="f02567aecbed924b" providerId="LiveId" clId="{64D8C25E-C173-4DA0-B036-EC8EB2B7A074}" dt="2019-12-20T15:45:57.593" v="400" actId="478"/>
          <ac:spMkLst>
            <pc:docMk/>
            <pc:sldMk cId="545394845" sldId="332"/>
            <ac:spMk id="14" creationId="{BBFE43F5-E4B2-4909-9272-2F4F5DAC5786}"/>
          </ac:spMkLst>
        </pc:spChg>
        <pc:spChg chg="del">
          <ac:chgData name="Uwe Ricken" userId="f02567aecbed924b" providerId="LiveId" clId="{64D8C25E-C173-4DA0-B036-EC8EB2B7A074}" dt="2019-12-20T15:45:57.593" v="400" actId="478"/>
          <ac:spMkLst>
            <pc:docMk/>
            <pc:sldMk cId="545394845" sldId="332"/>
            <ac:spMk id="15" creationId="{C9FEE76F-624A-4D3F-8024-EF765D86E233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16" creationId="{0D41A4FE-8926-47F0-B2E1-DF3237114179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17" creationId="{45361D59-843E-4DCC-A25B-D20C55C1E3C8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18" creationId="{019921A4-DF1B-41B7-81A5-7218A88313D9}"/>
          </ac:spMkLst>
        </pc:spChg>
        <pc:spChg chg="add del">
          <ac:chgData name="Uwe Ricken" userId="f02567aecbed924b" providerId="LiveId" clId="{64D8C25E-C173-4DA0-B036-EC8EB2B7A074}" dt="2019-12-20T15:46:00.206" v="402"/>
          <ac:spMkLst>
            <pc:docMk/>
            <pc:sldMk cId="545394845" sldId="332"/>
            <ac:spMk id="19" creationId="{E0E63B74-93DB-4AFA-B2A4-1D89A3663CD0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20" creationId="{9D94E7E5-CD22-4F45-A5EE-2D54265E14F5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21" creationId="{8931A28C-36D6-430F-B6D2-BFFBB74CA0AC}"/>
          </ac:spMkLst>
        </pc:spChg>
        <pc:spChg chg="mod">
          <ac:chgData name="Uwe Ricken" userId="f02567aecbed924b" providerId="LiveId" clId="{64D8C25E-C173-4DA0-B036-EC8EB2B7A074}" dt="2019-12-20T15:47:16.551" v="476" actId="1038"/>
          <ac:spMkLst>
            <pc:docMk/>
            <pc:sldMk cId="545394845" sldId="332"/>
            <ac:spMk id="22" creationId="{4FEB34F9-2743-4848-94AE-8B28F147ED15}"/>
          </ac:spMkLst>
        </pc:spChg>
        <pc:spChg chg="add del">
          <ac:chgData name="Uwe Ricken" userId="f02567aecbed924b" providerId="LiveId" clId="{64D8C25E-C173-4DA0-B036-EC8EB2B7A074}" dt="2019-12-20T15:46:00.206" v="402"/>
          <ac:spMkLst>
            <pc:docMk/>
            <pc:sldMk cId="545394845" sldId="332"/>
            <ac:spMk id="23" creationId="{D9CCDEF9-53C9-4FD3-BD1D-2875A42E258F}"/>
          </ac:spMkLst>
        </pc:spChg>
        <pc:spChg chg="add del">
          <ac:chgData name="Uwe Ricken" userId="f02567aecbed924b" providerId="LiveId" clId="{64D8C25E-C173-4DA0-B036-EC8EB2B7A074}" dt="2019-12-20T15:46:00.206" v="402"/>
          <ac:spMkLst>
            <pc:docMk/>
            <pc:sldMk cId="545394845" sldId="332"/>
            <ac:spMk id="24" creationId="{A91A441A-32EC-4A21-89F3-199ADAE8AEA7}"/>
          </ac:spMkLst>
        </pc:spChg>
        <pc:spChg chg="add del">
          <ac:chgData name="Uwe Ricken" userId="f02567aecbed924b" providerId="LiveId" clId="{64D8C25E-C173-4DA0-B036-EC8EB2B7A074}" dt="2019-12-20T15:46:00.206" v="402"/>
          <ac:spMkLst>
            <pc:docMk/>
            <pc:sldMk cId="545394845" sldId="332"/>
            <ac:spMk id="25" creationId="{385B2DF9-D5CC-4AC4-944A-CC44DA2BFEF4}"/>
          </ac:spMkLst>
        </pc:spChg>
        <pc:spChg chg="add del">
          <ac:chgData name="Uwe Ricken" userId="f02567aecbed924b" providerId="LiveId" clId="{64D8C25E-C173-4DA0-B036-EC8EB2B7A074}" dt="2019-12-20T15:46:24.604" v="404"/>
          <ac:spMkLst>
            <pc:docMk/>
            <pc:sldMk cId="545394845" sldId="332"/>
            <ac:spMk id="26" creationId="{E7E52839-0C00-4E58-AAAB-742300E3F212}"/>
          </ac:spMkLst>
        </pc:spChg>
        <pc:spChg chg="add del">
          <ac:chgData name="Uwe Ricken" userId="f02567aecbed924b" providerId="LiveId" clId="{64D8C25E-C173-4DA0-B036-EC8EB2B7A074}" dt="2019-12-20T15:46:24.604" v="404"/>
          <ac:spMkLst>
            <pc:docMk/>
            <pc:sldMk cId="545394845" sldId="332"/>
            <ac:spMk id="31" creationId="{E32486DF-FD01-40D1-8117-254A5E935B70}"/>
          </ac:spMkLst>
        </pc:spChg>
        <pc:spChg chg="add del">
          <ac:chgData name="Uwe Ricken" userId="f02567aecbed924b" providerId="LiveId" clId="{64D8C25E-C173-4DA0-B036-EC8EB2B7A074}" dt="2019-12-20T15:46:24.604" v="404"/>
          <ac:spMkLst>
            <pc:docMk/>
            <pc:sldMk cId="545394845" sldId="332"/>
            <ac:spMk id="32" creationId="{41FBAF36-66BB-48CB-B1AB-F2C0FED2C9DC}"/>
          </ac:spMkLst>
        </pc:spChg>
        <pc:spChg chg="add del">
          <ac:chgData name="Uwe Ricken" userId="f02567aecbed924b" providerId="LiveId" clId="{64D8C25E-C173-4DA0-B036-EC8EB2B7A074}" dt="2019-12-20T15:46:24.604" v="404"/>
          <ac:spMkLst>
            <pc:docMk/>
            <pc:sldMk cId="545394845" sldId="332"/>
            <ac:spMk id="33" creationId="{A7EF3C37-6032-403E-8DCD-67D753E5DEC5}"/>
          </ac:spMkLst>
        </pc:spChg>
        <pc:spChg chg="add">
          <ac:chgData name="Uwe Ricken" userId="f02567aecbed924b" providerId="LiveId" clId="{64D8C25E-C173-4DA0-B036-EC8EB2B7A074}" dt="2019-12-20T15:46:47.455" v="408"/>
          <ac:spMkLst>
            <pc:docMk/>
            <pc:sldMk cId="545394845" sldId="332"/>
            <ac:spMk id="34" creationId="{F6E12CFD-7D92-4778-AD7E-E202395D2F83}"/>
          </ac:spMkLst>
        </pc:spChg>
        <pc:spChg chg="add mod">
          <ac:chgData name="Uwe Ricken" userId="f02567aecbed924b" providerId="LiveId" clId="{64D8C25E-C173-4DA0-B036-EC8EB2B7A074}" dt="2019-12-20T15:50:53.819" v="496" actId="20577"/>
          <ac:spMkLst>
            <pc:docMk/>
            <pc:sldMk cId="545394845" sldId="332"/>
            <ac:spMk id="39" creationId="{84E54ECF-8BC3-45E7-A3F3-2F633076FC6C}"/>
          </ac:spMkLst>
        </pc:spChg>
        <pc:spChg chg="add mod">
          <ac:chgData name="Uwe Ricken" userId="f02567aecbed924b" providerId="LiveId" clId="{64D8C25E-C173-4DA0-B036-EC8EB2B7A074}" dt="2019-12-20T15:50:58.787" v="497" actId="20577"/>
          <ac:spMkLst>
            <pc:docMk/>
            <pc:sldMk cId="545394845" sldId="332"/>
            <ac:spMk id="40" creationId="{56BAAE82-1194-4EA4-9F69-B22166955818}"/>
          </ac:spMkLst>
        </pc:spChg>
        <pc:spChg chg="add mod">
          <ac:chgData name="Uwe Ricken" userId="f02567aecbed924b" providerId="LiveId" clId="{64D8C25E-C173-4DA0-B036-EC8EB2B7A074}" dt="2019-12-20T15:51:02.507" v="498" actId="20577"/>
          <ac:spMkLst>
            <pc:docMk/>
            <pc:sldMk cId="545394845" sldId="332"/>
            <ac:spMk id="41" creationId="{91D6824F-406A-4C5E-9F58-2E38F2ED077D}"/>
          </ac:spMkLst>
        </pc:spChg>
        <pc:cxnChg chg="add del">
          <ac:chgData name="Uwe Ricken" userId="f02567aecbed924b" providerId="LiveId" clId="{64D8C25E-C173-4DA0-B036-EC8EB2B7A074}" dt="2019-12-20T15:46:24.604" v="404"/>
          <ac:cxnSpMkLst>
            <pc:docMk/>
            <pc:sldMk cId="545394845" sldId="332"/>
            <ac:cxnSpMk id="27" creationId="{4630A740-8257-4E07-9350-8BA70A6888CB}"/>
          </ac:cxnSpMkLst>
        </pc:cxnChg>
        <pc:cxnChg chg="add del">
          <ac:chgData name="Uwe Ricken" userId="f02567aecbed924b" providerId="LiveId" clId="{64D8C25E-C173-4DA0-B036-EC8EB2B7A074}" dt="2019-12-20T15:46:24.604" v="404"/>
          <ac:cxnSpMkLst>
            <pc:docMk/>
            <pc:sldMk cId="545394845" sldId="332"/>
            <ac:cxnSpMk id="28" creationId="{7120DA2D-2A75-4193-8D59-F7CC13AC3674}"/>
          </ac:cxnSpMkLst>
        </pc:cxnChg>
        <pc:cxnChg chg="add del">
          <ac:chgData name="Uwe Ricken" userId="f02567aecbed924b" providerId="LiveId" clId="{64D8C25E-C173-4DA0-B036-EC8EB2B7A074}" dt="2019-12-20T15:46:24.604" v="404"/>
          <ac:cxnSpMkLst>
            <pc:docMk/>
            <pc:sldMk cId="545394845" sldId="332"/>
            <ac:cxnSpMk id="29" creationId="{AE9380E7-61AF-4EEC-B0AC-8773E19CBAE1}"/>
          </ac:cxnSpMkLst>
        </pc:cxnChg>
        <pc:cxnChg chg="add del">
          <ac:chgData name="Uwe Ricken" userId="f02567aecbed924b" providerId="LiveId" clId="{64D8C25E-C173-4DA0-B036-EC8EB2B7A074}" dt="2019-12-20T15:46:24.604" v="404"/>
          <ac:cxnSpMkLst>
            <pc:docMk/>
            <pc:sldMk cId="545394845" sldId="332"/>
            <ac:cxnSpMk id="30" creationId="{004C2571-EFD1-4CA1-8AFA-2A381C52E47D}"/>
          </ac:cxnSpMkLst>
        </pc:cxnChg>
        <pc:cxnChg chg="add mod">
          <ac:chgData name="Uwe Ricken" userId="f02567aecbed924b" providerId="LiveId" clId="{64D8C25E-C173-4DA0-B036-EC8EB2B7A074}" dt="2019-12-20T15:46:52.289" v="409" actId="14100"/>
          <ac:cxnSpMkLst>
            <pc:docMk/>
            <pc:sldMk cId="545394845" sldId="332"/>
            <ac:cxnSpMk id="35" creationId="{DC50CF14-3656-4D0D-B12F-F9031DD8141F}"/>
          </ac:cxnSpMkLst>
        </pc:cxnChg>
        <pc:cxnChg chg="add mod">
          <ac:chgData name="Uwe Ricken" userId="f02567aecbed924b" providerId="LiveId" clId="{64D8C25E-C173-4DA0-B036-EC8EB2B7A074}" dt="2019-12-20T15:47:01.808" v="412" actId="14100"/>
          <ac:cxnSpMkLst>
            <pc:docMk/>
            <pc:sldMk cId="545394845" sldId="332"/>
            <ac:cxnSpMk id="36" creationId="{415E516B-F9CC-4701-9FF4-336259EBA778}"/>
          </ac:cxnSpMkLst>
        </pc:cxnChg>
        <pc:cxnChg chg="add mod">
          <ac:chgData name="Uwe Ricken" userId="f02567aecbed924b" providerId="LiveId" clId="{64D8C25E-C173-4DA0-B036-EC8EB2B7A074}" dt="2019-12-20T15:46:59.096" v="411" actId="14100"/>
          <ac:cxnSpMkLst>
            <pc:docMk/>
            <pc:sldMk cId="545394845" sldId="332"/>
            <ac:cxnSpMk id="37" creationId="{E3F50EB5-0B9E-4D66-AC46-6DDA718A493C}"/>
          </ac:cxnSpMkLst>
        </pc:cxnChg>
        <pc:cxnChg chg="add mod">
          <ac:chgData name="Uwe Ricken" userId="f02567aecbed924b" providerId="LiveId" clId="{64D8C25E-C173-4DA0-B036-EC8EB2B7A074}" dt="2019-12-20T15:46:56.100" v="410" actId="14100"/>
          <ac:cxnSpMkLst>
            <pc:docMk/>
            <pc:sldMk cId="545394845" sldId="332"/>
            <ac:cxnSpMk id="38" creationId="{79120265-87B7-40D7-A232-E8092857E8EF}"/>
          </ac:cxnSpMkLst>
        </pc:cxnChg>
      </pc:sldChg>
      <pc:sldChg chg="modSp del">
        <pc:chgData name="Uwe Ricken" userId="f02567aecbed924b" providerId="LiveId" clId="{64D8C25E-C173-4DA0-B036-EC8EB2B7A074}" dt="2019-12-20T15:51:40.067" v="502" actId="2696"/>
        <pc:sldMkLst>
          <pc:docMk/>
          <pc:sldMk cId="144745736" sldId="334"/>
        </pc:sldMkLst>
        <pc:spChg chg="mod">
          <ac:chgData name="Uwe Ricken" userId="f02567aecbed924b" providerId="LiveId" clId="{64D8C25E-C173-4DA0-B036-EC8EB2B7A074}" dt="2019-12-20T15:51:15.735" v="499" actId="20577"/>
          <ac:spMkLst>
            <pc:docMk/>
            <pc:sldMk cId="144745736" sldId="334"/>
            <ac:spMk id="14" creationId="{345AB9E4-C772-4CB9-A27A-98B12DDF180E}"/>
          </ac:spMkLst>
        </pc:spChg>
        <pc:spChg chg="mod">
          <ac:chgData name="Uwe Ricken" userId="f02567aecbed924b" providerId="LiveId" clId="{64D8C25E-C173-4DA0-B036-EC8EB2B7A074}" dt="2019-12-20T15:51:18.589" v="500" actId="20577"/>
          <ac:spMkLst>
            <pc:docMk/>
            <pc:sldMk cId="144745736" sldId="334"/>
            <ac:spMk id="15" creationId="{8EECE142-4A66-4710-A7D3-260CD4B2809C}"/>
          </ac:spMkLst>
        </pc:spChg>
        <pc:spChg chg="mod">
          <ac:chgData name="Uwe Ricken" userId="f02567aecbed924b" providerId="LiveId" clId="{64D8C25E-C173-4DA0-B036-EC8EB2B7A074}" dt="2019-12-20T15:51:21.528" v="501" actId="20577"/>
          <ac:spMkLst>
            <pc:docMk/>
            <pc:sldMk cId="144745736" sldId="334"/>
            <ac:spMk id="16" creationId="{4A5DDD36-C3E3-4DE5-8A5F-20CA39F53B08}"/>
          </ac:spMkLst>
        </pc:spChg>
      </pc:sldChg>
      <pc:sldChg chg="modSp">
        <pc:chgData name="Uwe Ricken" userId="f02567aecbed924b" providerId="LiveId" clId="{64D8C25E-C173-4DA0-B036-EC8EB2B7A074}" dt="2019-12-20T15:42:18.875" v="398" actId="20577"/>
        <pc:sldMkLst>
          <pc:docMk/>
          <pc:sldMk cId="3294450053" sldId="335"/>
        </pc:sldMkLst>
        <pc:spChg chg="mod">
          <ac:chgData name="Uwe Ricken" userId="f02567aecbed924b" providerId="LiveId" clId="{64D8C25E-C173-4DA0-B036-EC8EB2B7A074}" dt="2019-12-20T15:42:18.875" v="398" actId="20577"/>
          <ac:spMkLst>
            <pc:docMk/>
            <pc:sldMk cId="3294450053" sldId="335"/>
            <ac:spMk id="3" creationId="{00000000-0000-0000-0000-000000000000}"/>
          </ac:spMkLst>
        </pc:spChg>
      </pc:sldChg>
      <pc:sldChg chg="del">
        <pc:chgData name="Uwe Ricken" userId="f02567aecbed924b" providerId="LiveId" clId="{64D8C25E-C173-4DA0-B036-EC8EB2B7A074}" dt="2019-12-20T15:42:42.403" v="399" actId="2696"/>
        <pc:sldMkLst>
          <pc:docMk/>
          <pc:sldMk cId="673943417" sldId="341"/>
        </pc:sldMkLst>
      </pc:sldChg>
      <pc:sldChg chg="addSp delSp modSp add">
        <pc:chgData name="Uwe Ricken" userId="f02567aecbed924b" providerId="LiveId" clId="{64D8C25E-C173-4DA0-B036-EC8EB2B7A074}" dt="2019-12-20T14:58:47.426" v="327" actId="790"/>
        <pc:sldMkLst>
          <pc:docMk/>
          <pc:sldMk cId="4064182316" sldId="380"/>
        </pc:sldMkLst>
        <pc:spChg chg="mod">
          <ac:chgData name="Uwe Ricken" userId="f02567aecbed924b" providerId="LiveId" clId="{64D8C25E-C173-4DA0-B036-EC8EB2B7A074}" dt="2019-12-20T14:58:47.426" v="327" actId="790"/>
          <ac:spMkLst>
            <pc:docMk/>
            <pc:sldMk cId="4064182316" sldId="380"/>
            <ac:spMk id="2" creationId="{3B12ADB9-7449-4D4B-B2F9-2BD8F211CBA6}"/>
          </ac:spMkLst>
        </pc:spChg>
        <pc:spChg chg="del">
          <ac:chgData name="Uwe Ricken" userId="f02567aecbed924b" providerId="LiveId" clId="{64D8C25E-C173-4DA0-B036-EC8EB2B7A074}" dt="2019-12-20T14:57:37.482" v="224"/>
          <ac:spMkLst>
            <pc:docMk/>
            <pc:sldMk cId="4064182316" sldId="380"/>
            <ac:spMk id="3" creationId="{53379AAB-F1A8-426E-83B4-93019A9C83DE}"/>
          </ac:spMkLst>
        </pc:spChg>
        <pc:spChg chg="del">
          <ac:chgData name="Uwe Ricken" userId="f02567aecbed924b" providerId="LiveId" clId="{64D8C25E-C173-4DA0-B036-EC8EB2B7A074}" dt="2019-12-20T14:57:37.482" v="224"/>
          <ac:spMkLst>
            <pc:docMk/>
            <pc:sldMk cId="4064182316" sldId="380"/>
            <ac:spMk id="4" creationId="{AA9FAA42-E7AA-4137-99E8-B5E2F4C04057}"/>
          </ac:spMkLst>
        </pc:spChg>
        <pc:spChg chg="add del mod">
          <ac:chgData name="Uwe Ricken" userId="f02567aecbed924b" providerId="LiveId" clId="{64D8C25E-C173-4DA0-B036-EC8EB2B7A074}" dt="2019-12-20T14:57:46.562" v="225"/>
          <ac:spMkLst>
            <pc:docMk/>
            <pc:sldMk cId="4064182316" sldId="380"/>
            <ac:spMk id="5" creationId="{9B07545B-97F8-4196-9DAF-03F14069C92E}"/>
          </ac:spMkLst>
        </pc:spChg>
        <pc:spChg chg="add mod">
          <ac:chgData name="Uwe Ricken" userId="f02567aecbed924b" providerId="LiveId" clId="{64D8C25E-C173-4DA0-B036-EC8EB2B7A074}" dt="2019-12-20T14:58:47.426" v="327" actId="790"/>
          <ac:spMkLst>
            <pc:docMk/>
            <pc:sldMk cId="4064182316" sldId="380"/>
            <ac:spMk id="6" creationId="{D44DB3C3-3B35-4DF1-97F8-0EFAE6DC5A2F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83BE99-0AB9-4075-87E5-970382EFE2DD}" type="doc">
      <dgm:prSet loTypeId="urn:microsoft.com/office/officeart/2005/8/layout/hierarchy1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757A2327-F535-485A-865C-86DC8D76CD70}">
      <dgm:prSet phldrT="[Text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de-DE" b="1" dirty="0">
              <a:solidFill>
                <a:schemeClr val="bg1"/>
              </a:solidFill>
            </a:rPr>
            <a:t>PF</a:t>
          </a:r>
        </a:p>
      </dgm:t>
    </dgm:pt>
    <dgm:pt modelId="{A1E3A99E-9790-4409-AA52-E55FCFF29003}" type="parTrans" cxnId="{B10B8D90-9530-481C-B563-3F23C95F51D9}">
      <dgm:prSet/>
      <dgm:spPr/>
      <dgm:t>
        <a:bodyPr/>
        <a:lstStyle/>
        <a:p>
          <a:endParaRPr lang="de-DE"/>
        </a:p>
      </dgm:t>
    </dgm:pt>
    <dgm:pt modelId="{FC7F9E90-AACE-4588-B0C0-371BE91C8BB3}" type="sibTrans" cxnId="{B10B8D90-9530-481C-B563-3F23C95F51D9}">
      <dgm:prSet/>
      <dgm:spPr/>
      <dgm:t>
        <a:bodyPr/>
        <a:lstStyle/>
        <a:p>
          <a:endParaRPr lang="de-DE"/>
        </a:p>
      </dgm:t>
    </dgm:pt>
    <dgm:pt modelId="{A9E62428-D94D-4A30-B037-69529217C130}">
      <dgm:prSet phldrT="[Text]"/>
      <dgm:spPr/>
      <dgm:t>
        <a:bodyPr/>
        <a:lstStyle/>
        <a:p>
          <a:r>
            <a:rPr lang="de-DE" dirty="0"/>
            <a:t>Schema</a:t>
          </a:r>
        </a:p>
      </dgm:t>
    </dgm:pt>
    <dgm:pt modelId="{B0D2AC81-DA5F-4C97-95F9-1E7C5268422E}" type="parTrans" cxnId="{BF93A171-6399-4541-A499-43B185E7FEF2}">
      <dgm:prSet/>
      <dgm:spPr/>
      <dgm:t>
        <a:bodyPr/>
        <a:lstStyle/>
        <a:p>
          <a:endParaRPr lang="de-DE"/>
        </a:p>
      </dgm:t>
    </dgm:pt>
    <dgm:pt modelId="{67DB552E-975D-4FCD-8BBA-4892B883D17B}" type="sibTrans" cxnId="{BF93A171-6399-4541-A499-43B185E7FEF2}">
      <dgm:prSet/>
      <dgm:spPr/>
      <dgm:t>
        <a:bodyPr/>
        <a:lstStyle/>
        <a:p>
          <a:endParaRPr lang="de-DE"/>
        </a:p>
      </dgm:t>
    </dgm:pt>
    <dgm:pt modelId="{5296E0DE-B379-47C1-B18D-843E72A4EC43}">
      <dgm:prSet phldrT="[Text]"/>
      <dgm:spPr/>
      <dgm:t>
        <a:bodyPr/>
        <a:lstStyle/>
        <a:p>
          <a:r>
            <a:rPr lang="de-DE" dirty="0"/>
            <a:t>FG #1</a:t>
          </a:r>
        </a:p>
      </dgm:t>
    </dgm:pt>
    <dgm:pt modelId="{8413E674-4CDF-436A-B9E4-01188DC2D974}" type="parTrans" cxnId="{DD408555-1E03-489C-8987-D165D02A8BE5}">
      <dgm:prSet/>
      <dgm:spPr/>
      <dgm:t>
        <a:bodyPr/>
        <a:lstStyle/>
        <a:p>
          <a:endParaRPr lang="de-DE"/>
        </a:p>
      </dgm:t>
    </dgm:pt>
    <dgm:pt modelId="{CAD3131D-5DBE-4D76-9A28-A8F9F0B139FB}" type="sibTrans" cxnId="{DD408555-1E03-489C-8987-D165D02A8BE5}">
      <dgm:prSet/>
      <dgm:spPr/>
      <dgm:t>
        <a:bodyPr/>
        <a:lstStyle/>
        <a:p>
          <a:endParaRPr lang="de-DE"/>
        </a:p>
      </dgm:t>
    </dgm:pt>
    <dgm:pt modelId="{B3282B1F-A39B-4C35-981A-D4D09AA2579B}">
      <dgm:prSet phldrT="[Text]"/>
      <dgm:spPr/>
      <dgm:t>
        <a:bodyPr/>
        <a:lstStyle/>
        <a:p>
          <a:r>
            <a:rPr lang="de-DE" dirty="0"/>
            <a:t>FG #2</a:t>
          </a:r>
        </a:p>
      </dgm:t>
    </dgm:pt>
    <dgm:pt modelId="{94664B30-BD1E-4D09-8630-1E6F77299750}" type="parTrans" cxnId="{AB5851C7-70CC-4DE7-92C6-587F0583E7F9}">
      <dgm:prSet/>
      <dgm:spPr/>
      <dgm:t>
        <a:bodyPr/>
        <a:lstStyle/>
        <a:p>
          <a:endParaRPr lang="de-DE"/>
        </a:p>
      </dgm:t>
    </dgm:pt>
    <dgm:pt modelId="{71D438A8-BA0F-41CC-96E0-9D8FF38532E1}" type="sibTrans" cxnId="{AB5851C7-70CC-4DE7-92C6-587F0583E7F9}">
      <dgm:prSet/>
      <dgm:spPr/>
      <dgm:t>
        <a:bodyPr/>
        <a:lstStyle/>
        <a:p>
          <a:endParaRPr lang="de-DE"/>
        </a:p>
      </dgm:t>
    </dgm:pt>
    <dgm:pt modelId="{610C39DD-73EC-4AAA-8B0C-7014AFBEF86C}">
      <dgm:prSet/>
      <dgm:spPr/>
      <dgm:t>
        <a:bodyPr/>
        <a:lstStyle/>
        <a:p>
          <a:r>
            <a:rPr lang="de-DE" dirty="0"/>
            <a:t>FG #n</a:t>
          </a:r>
        </a:p>
      </dgm:t>
    </dgm:pt>
    <dgm:pt modelId="{33554D79-BF8F-4AE2-A5B7-0EED7E584E40}" type="parTrans" cxnId="{54F5AC1F-6CC0-436B-AAA2-BCB8D5AD82CD}">
      <dgm:prSet/>
      <dgm:spPr/>
      <dgm:t>
        <a:bodyPr/>
        <a:lstStyle/>
        <a:p>
          <a:endParaRPr lang="de-DE"/>
        </a:p>
      </dgm:t>
    </dgm:pt>
    <dgm:pt modelId="{5052B08A-EC63-4AFF-97BE-EC87AA093D03}" type="sibTrans" cxnId="{54F5AC1F-6CC0-436B-AAA2-BCB8D5AD82CD}">
      <dgm:prSet/>
      <dgm:spPr/>
      <dgm:t>
        <a:bodyPr/>
        <a:lstStyle/>
        <a:p>
          <a:endParaRPr lang="de-DE"/>
        </a:p>
      </dgm:t>
    </dgm:pt>
    <dgm:pt modelId="{83FC36EF-7D61-409D-9D22-ECC9AC178BE8}">
      <dgm:prSet/>
      <dgm:spPr/>
      <dgm:t>
        <a:bodyPr/>
        <a:lstStyle/>
        <a:p>
          <a:r>
            <a:rPr lang="de-DE" dirty="0"/>
            <a:t>File01.ndf</a:t>
          </a:r>
        </a:p>
      </dgm:t>
    </dgm:pt>
    <dgm:pt modelId="{630CFDDC-7A35-41B2-B4B4-6D65E9C9BBBB}" type="parTrans" cxnId="{D684FE7D-A986-40A1-A39B-D1C830001D73}">
      <dgm:prSet/>
      <dgm:spPr/>
      <dgm:t>
        <a:bodyPr/>
        <a:lstStyle/>
        <a:p>
          <a:endParaRPr lang="de-DE"/>
        </a:p>
      </dgm:t>
    </dgm:pt>
    <dgm:pt modelId="{0EA60D1F-4E0B-4F6D-8EEE-28A1DE91DC6B}" type="sibTrans" cxnId="{D684FE7D-A986-40A1-A39B-D1C830001D73}">
      <dgm:prSet/>
      <dgm:spPr/>
      <dgm:t>
        <a:bodyPr/>
        <a:lstStyle/>
        <a:p>
          <a:endParaRPr lang="de-DE"/>
        </a:p>
      </dgm:t>
    </dgm:pt>
    <dgm:pt modelId="{E73E6BD6-08B1-4D67-AF79-105375A844EB}">
      <dgm:prSet/>
      <dgm:spPr/>
      <dgm:t>
        <a:bodyPr/>
        <a:lstStyle/>
        <a:p>
          <a:r>
            <a:rPr lang="de-DE" dirty="0"/>
            <a:t>File02.ndf</a:t>
          </a:r>
        </a:p>
      </dgm:t>
    </dgm:pt>
    <dgm:pt modelId="{C7C68B5F-0B5D-4E55-AB62-DDF36F077E21}" type="parTrans" cxnId="{BA573EF8-A43C-4A6C-8A4F-DF50EF4D4994}">
      <dgm:prSet/>
      <dgm:spPr/>
      <dgm:t>
        <a:bodyPr/>
        <a:lstStyle/>
        <a:p>
          <a:endParaRPr lang="de-DE"/>
        </a:p>
      </dgm:t>
    </dgm:pt>
    <dgm:pt modelId="{9E7F1042-362F-4BA9-999B-C720F855075D}" type="sibTrans" cxnId="{BA573EF8-A43C-4A6C-8A4F-DF50EF4D4994}">
      <dgm:prSet/>
      <dgm:spPr/>
      <dgm:t>
        <a:bodyPr/>
        <a:lstStyle/>
        <a:p>
          <a:endParaRPr lang="de-DE"/>
        </a:p>
      </dgm:t>
    </dgm:pt>
    <dgm:pt modelId="{81217F1C-0D23-4ED3-A49A-E760FA1D1338}">
      <dgm:prSet/>
      <dgm:spPr/>
      <dgm:t>
        <a:bodyPr/>
        <a:lstStyle/>
        <a:p>
          <a:r>
            <a:rPr lang="de-DE" dirty="0"/>
            <a:t>File03.ndf</a:t>
          </a:r>
        </a:p>
      </dgm:t>
    </dgm:pt>
    <dgm:pt modelId="{7D2993FD-8E65-47D7-91F5-1566C87BCADC}" type="parTrans" cxnId="{0D353FAB-A7A6-441C-B18D-9CCB41E57F8C}">
      <dgm:prSet/>
      <dgm:spPr/>
      <dgm:t>
        <a:bodyPr/>
        <a:lstStyle/>
        <a:p>
          <a:endParaRPr lang="de-DE"/>
        </a:p>
      </dgm:t>
    </dgm:pt>
    <dgm:pt modelId="{B1E6AF56-9F41-44E7-A6C4-64675D4B8108}" type="sibTrans" cxnId="{0D353FAB-A7A6-441C-B18D-9CCB41E57F8C}">
      <dgm:prSet/>
      <dgm:spPr/>
      <dgm:t>
        <a:bodyPr/>
        <a:lstStyle/>
        <a:p>
          <a:endParaRPr lang="de-DE"/>
        </a:p>
      </dgm:t>
    </dgm:pt>
    <dgm:pt modelId="{44E15CDC-116A-436F-8784-81C64D0DCB92}">
      <dgm:prSet/>
      <dgm:spPr/>
      <dgm:t>
        <a:bodyPr/>
        <a:lstStyle/>
        <a:p>
          <a:r>
            <a:rPr lang="de-DE" dirty="0" err="1"/>
            <a:t>File</a:t>
          </a:r>
          <a:r>
            <a:rPr lang="de-DE" err="1"/>
            <a:t>#.</a:t>
          </a:r>
          <a:r>
            <a:rPr lang="de-DE"/>
            <a:t>ndf</a:t>
          </a:r>
        </a:p>
      </dgm:t>
    </dgm:pt>
    <dgm:pt modelId="{4C7B9EDC-F02D-4C6F-8A53-91167FFCC711}" type="parTrans" cxnId="{74E37C31-3DB2-4D7B-8785-64CA38D7E4A6}">
      <dgm:prSet/>
      <dgm:spPr/>
      <dgm:t>
        <a:bodyPr/>
        <a:lstStyle/>
        <a:p>
          <a:endParaRPr lang="de-DE"/>
        </a:p>
      </dgm:t>
    </dgm:pt>
    <dgm:pt modelId="{65458EB0-202A-45A4-A199-C2AA0F2020F3}" type="sibTrans" cxnId="{74E37C31-3DB2-4D7B-8785-64CA38D7E4A6}">
      <dgm:prSet/>
      <dgm:spPr/>
      <dgm:t>
        <a:bodyPr/>
        <a:lstStyle/>
        <a:p>
          <a:endParaRPr lang="de-DE"/>
        </a:p>
      </dgm:t>
    </dgm:pt>
    <dgm:pt modelId="{1E874574-3CE7-4DB4-8DC1-ECF0AFF7CE9B}" type="pres">
      <dgm:prSet presAssocID="{AF83BE99-0AB9-4075-87E5-970382EFE2D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727AA26-92F1-4991-83F2-8A6EDB9CE0EB}" type="pres">
      <dgm:prSet presAssocID="{757A2327-F535-485A-865C-86DC8D76CD70}" presName="hierRoot1" presStyleCnt="0"/>
      <dgm:spPr/>
    </dgm:pt>
    <dgm:pt modelId="{EAA56D45-7854-4FF3-9EA8-83C47A0BDC82}" type="pres">
      <dgm:prSet presAssocID="{757A2327-F535-485A-865C-86DC8D76CD70}" presName="composite" presStyleCnt="0"/>
      <dgm:spPr/>
    </dgm:pt>
    <dgm:pt modelId="{6845EA21-ABB1-487C-A465-860E4BBF9B8D}" type="pres">
      <dgm:prSet presAssocID="{757A2327-F535-485A-865C-86DC8D76CD70}" presName="background" presStyleLbl="node0" presStyleIdx="0" presStyleCnt="1"/>
      <dgm:spPr/>
    </dgm:pt>
    <dgm:pt modelId="{2E5E8AE2-C071-4E0E-BF6A-FCDB0C725B2F}" type="pres">
      <dgm:prSet presAssocID="{757A2327-F535-485A-865C-86DC8D76CD70}" presName="text" presStyleLbl="fgAcc0" presStyleIdx="0" presStyleCnt="1">
        <dgm:presLayoutVars>
          <dgm:chPref val="3"/>
        </dgm:presLayoutVars>
      </dgm:prSet>
      <dgm:spPr/>
    </dgm:pt>
    <dgm:pt modelId="{FC423930-99E2-4953-A78F-8CDE7259CC75}" type="pres">
      <dgm:prSet presAssocID="{757A2327-F535-485A-865C-86DC8D76CD70}" presName="hierChild2" presStyleCnt="0"/>
      <dgm:spPr/>
    </dgm:pt>
    <dgm:pt modelId="{B547A0F0-CCB3-4B31-8C6E-29E7C6C2722A}" type="pres">
      <dgm:prSet presAssocID="{B0D2AC81-DA5F-4C97-95F9-1E7C5268422E}" presName="Name10" presStyleLbl="parChTrans1D2" presStyleIdx="0" presStyleCnt="1"/>
      <dgm:spPr/>
    </dgm:pt>
    <dgm:pt modelId="{55F4561F-A0D9-4A52-A16D-18F071C3BA6B}" type="pres">
      <dgm:prSet presAssocID="{A9E62428-D94D-4A30-B037-69529217C130}" presName="hierRoot2" presStyleCnt="0"/>
      <dgm:spPr/>
    </dgm:pt>
    <dgm:pt modelId="{0AE8A81C-1346-47FB-9DB8-4015064594BD}" type="pres">
      <dgm:prSet presAssocID="{A9E62428-D94D-4A30-B037-69529217C130}" presName="composite2" presStyleCnt="0"/>
      <dgm:spPr/>
    </dgm:pt>
    <dgm:pt modelId="{183CCA43-CF9B-4B58-8B1F-9C339FBAA859}" type="pres">
      <dgm:prSet presAssocID="{A9E62428-D94D-4A30-B037-69529217C130}" presName="background2" presStyleLbl="node2" presStyleIdx="0" presStyleCnt="1"/>
      <dgm:spPr/>
    </dgm:pt>
    <dgm:pt modelId="{AD4E7127-0400-4DF7-B7F1-91C607C270B1}" type="pres">
      <dgm:prSet presAssocID="{A9E62428-D94D-4A30-B037-69529217C130}" presName="text2" presStyleLbl="fgAcc2" presStyleIdx="0" presStyleCnt="1">
        <dgm:presLayoutVars>
          <dgm:chPref val="3"/>
        </dgm:presLayoutVars>
      </dgm:prSet>
      <dgm:spPr/>
    </dgm:pt>
    <dgm:pt modelId="{37F22086-F611-40EB-BD23-ED239B61718C}" type="pres">
      <dgm:prSet presAssocID="{A9E62428-D94D-4A30-B037-69529217C130}" presName="hierChild3" presStyleCnt="0"/>
      <dgm:spPr/>
    </dgm:pt>
    <dgm:pt modelId="{3216C17C-7A71-4186-B8F6-1BAA2AA6FCAC}" type="pres">
      <dgm:prSet presAssocID="{8413E674-4CDF-436A-B9E4-01188DC2D974}" presName="Name17" presStyleLbl="parChTrans1D3" presStyleIdx="0" presStyleCnt="3"/>
      <dgm:spPr/>
    </dgm:pt>
    <dgm:pt modelId="{1F1A6DC8-E9E1-4330-920F-0E9A4B98487C}" type="pres">
      <dgm:prSet presAssocID="{5296E0DE-B379-47C1-B18D-843E72A4EC43}" presName="hierRoot3" presStyleCnt="0"/>
      <dgm:spPr/>
    </dgm:pt>
    <dgm:pt modelId="{555E2528-CA09-42F8-B7DF-DB947C13C39E}" type="pres">
      <dgm:prSet presAssocID="{5296E0DE-B379-47C1-B18D-843E72A4EC43}" presName="composite3" presStyleCnt="0"/>
      <dgm:spPr/>
    </dgm:pt>
    <dgm:pt modelId="{1070AE6E-B34B-46AC-B333-8F78A39B9908}" type="pres">
      <dgm:prSet presAssocID="{5296E0DE-B379-47C1-B18D-843E72A4EC43}" presName="background3" presStyleLbl="node3" presStyleIdx="0" presStyleCnt="3"/>
      <dgm:spPr/>
    </dgm:pt>
    <dgm:pt modelId="{6CFCB9D7-1E8E-4343-8ADE-756E80DD88C0}" type="pres">
      <dgm:prSet presAssocID="{5296E0DE-B379-47C1-B18D-843E72A4EC43}" presName="text3" presStyleLbl="fgAcc3" presStyleIdx="0" presStyleCnt="3">
        <dgm:presLayoutVars>
          <dgm:chPref val="3"/>
        </dgm:presLayoutVars>
      </dgm:prSet>
      <dgm:spPr/>
    </dgm:pt>
    <dgm:pt modelId="{CCA064EB-E0D0-493E-B66A-10C68352C142}" type="pres">
      <dgm:prSet presAssocID="{5296E0DE-B379-47C1-B18D-843E72A4EC43}" presName="hierChild4" presStyleCnt="0"/>
      <dgm:spPr/>
    </dgm:pt>
    <dgm:pt modelId="{A65A4081-6D66-4FE1-B8AC-370E9A6C0D5E}" type="pres">
      <dgm:prSet presAssocID="{630CFDDC-7A35-41B2-B4B4-6D65E9C9BBBB}" presName="Name23" presStyleLbl="parChTrans1D4" presStyleIdx="0" presStyleCnt="4"/>
      <dgm:spPr/>
    </dgm:pt>
    <dgm:pt modelId="{1F014791-350E-476E-9B33-D4E162DBDF77}" type="pres">
      <dgm:prSet presAssocID="{83FC36EF-7D61-409D-9D22-ECC9AC178BE8}" presName="hierRoot4" presStyleCnt="0"/>
      <dgm:spPr/>
    </dgm:pt>
    <dgm:pt modelId="{81C3BC46-611A-4229-8512-4A6237439701}" type="pres">
      <dgm:prSet presAssocID="{83FC36EF-7D61-409D-9D22-ECC9AC178BE8}" presName="composite4" presStyleCnt="0"/>
      <dgm:spPr/>
    </dgm:pt>
    <dgm:pt modelId="{67E77AFC-D962-40C0-957B-1DC939E6CB84}" type="pres">
      <dgm:prSet presAssocID="{83FC36EF-7D61-409D-9D22-ECC9AC178BE8}" presName="background4" presStyleLbl="node4" presStyleIdx="0" presStyleCnt="4"/>
      <dgm:spPr/>
    </dgm:pt>
    <dgm:pt modelId="{5C835FB2-5007-4A92-8B36-2720404C78D0}" type="pres">
      <dgm:prSet presAssocID="{83FC36EF-7D61-409D-9D22-ECC9AC178BE8}" presName="text4" presStyleLbl="fgAcc4" presStyleIdx="0" presStyleCnt="4">
        <dgm:presLayoutVars>
          <dgm:chPref val="3"/>
        </dgm:presLayoutVars>
      </dgm:prSet>
      <dgm:spPr/>
    </dgm:pt>
    <dgm:pt modelId="{6B1E18FB-B2F2-4E8D-BA77-12F694E16A70}" type="pres">
      <dgm:prSet presAssocID="{83FC36EF-7D61-409D-9D22-ECC9AC178BE8}" presName="hierChild5" presStyleCnt="0"/>
      <dgm:spPr/>
    </dgm:pt>
    <dgm:pt modelId="{CD1FCEE6-383E-4AB5-9F0D-B04A0D609048}" type="pres">
      <dgm:prSet presAssocID="{C7C68B5F-0B5D-4E55-AB62-DDF36F077E21}" presName="Name23" presStyleLbl="parChTrans1D4" presStyleIdx="1" presStyleCnt="4"/>
      <dgm:spPr/>
    </dgm:pt>
    <dgm:pt modelId="{2E4456DC-6BED-47EC-9E84-22D9BCF6D148}" type="pres">
      <dgm:prSet presAssocID="{E73E6BD6-08B1-4D67-AF79-105375A844EB}" presName="hierRoot4" presStyleCnt="0"/>
      <dgm:spPr/>
    </dgm:pt>
    <dgm:pt modelId="{01DB8584-9A49-4C10-9945-0B6D12202169}" type="pres">
      <dgm:prSet presAssocID="{E73E6BD6-08B1-4D67-AF79-105375A844EB}" presName="composite4" presStyleCnt="0"/>
      <dgm:spPr/>
    </dgm:pt>
    <dgm:pt modelId="{8354E371-75D0-4923-ADD1-A7FDFCA5312C}" type="pres">
      <dgm:prSet presAssocID="{E73E6BD6-08B1-4D67-AF79-105375A844EB}" presName="background4" presStyleLbl="node4" presStyleIdx="1" presStyleCnt="4"/>
      <dgm:spPr/>
    </dgm:pt>
    <dgm:pt modelId="{3ED90547-BE06-427A-8D09-6BF658FBB74A}" type="pres">
      <dgm:prSet presAssocID="{E73E6BD6-08B1-4D67-AF79-105375A844EB}" presName="text4" presStyleLbl="fgAcc4" presStyleIdx="1" presStyleCnt="4">
        <dgm:presLayoutVars>
          <dgm:chPref val="3"/>
        </dgm:presLayoutVars>
      </dgm:prSet>
      <dgm:spPr/>
    </dgm:pt>
    <dgm:pt modelId="{0A05D507-8B8A-49F2-8B1F-7AE49D207A48}" type="pres">
      <dgm:prSet presAssocID="{E73E6BD6-08B1-4D67-AF79-105375A844EB}" presName="hierChild5" presStyleCnt="0"/>
      <dgm:spPr/>
    </dgm:pt>
    <dgm:pt modelId="{8524FF59-D33B-4656-8BCE-3FA67B9907FD}" type="pres">
      <dgm:prSet presAssocID="{94664B30-BD1E-4D09-8630-1E6F77299750}" presName="Name17" presStyleLbl="parChTrans1D3" presStyleIdx="1" presStyleCnt="3"/>
      <dgm:spPr/>
    </dgm:pt>
    <dgm:pt modelId="{BAEB2E06-0061-4650-BAAD-1DF9DBBDBC3F}" type="pres">
      <dgm:prSet presAssocID="{B3282B1F-A39B-4C35-981A-D4D09AA2579B}" presName="hierRoot3" presStyleCnt="0"/>
      <dgm:spPr/>
    </dgm:pt>
    <dgm:pt modelId="{D36BB1B8-22A5-429E-86E7-4FFDEEDCE485}" type="pres">
      <dgm:prSet presAssocID="{B3282B1F-A39B-4C35-981A-D4D09AA2579B}" presName="composite3" presStyleCnt="0"/>
      <dgm:spPr/>
    </dgm:pt>
    <dgm:pt modelId="{76121670-F7F4-425E-8895-1DD4A840FCE8}" type="pres">
      <dgm:prSet presAssocID="{B3282B1F-A39B-4C35-981A-D4D09AA2579B}" presName="background3" presStyleLbl="node3" presStyleIdx="1" presStyleCnt="3"/>
      <dgm:spPr/>
    </dgm:pt>
    <dgm:pt modelId="{6B6A5B68-7911-426C-AF7B-62870B7287F7}" type="pres">
      <dgm:prSet presAssocID="{B3282B1F-A39B-4C35-981A-D4D09AA2579B}" presName="text3" presStyleLbl="fgAcc3" presStyleIdx="1" presStyleCnt="3">
        <dgm:presLayoutVars>
          <dgm:chPref val="3"/>
        </dgm:presLayoutVars>
      </dgm:prSet>
      <dgm:spPr/>
    </dgm:pt>
    <dgm:pt modelId="{27EB8F99-5EB4-4BA8-B7E8-5B679C9AE1A1}" type="pres">
      <dgm:prSet presAssocID="{B3282B1F-A39B-4C35-981A-D4D09AA2579B}" presName="hierChild4" presStyleCnt="0"/>
      <dgm:spPr/>
    </dgm:pt>
    <dgm:pt modelId="{578B1F9D-5A7C-4E5E-8CC9-F252C1024C60}" type="pres">
      <dgm:prSet presAssocID="{7D2993FD-8E65-47D7-91F5-1566C87BCADC}" presName="Name23" presStyleLbl="parChTrans1D4" presStyleIdx="2" presStyleCnt="4"/>
      <dgm:spPr/>
    </dgm:pt>
    <dgm:pt modelId="{171E07B9-9E13-4EF8-87FC-2D50E62C55BC}" type="pres">
      <dgm:prSet presAssocID="{81217F1C-0D23-4ED3-A49A-E760FA1D1338}" presName="hierRoot4" presStyleCnt="0"/>
      <dgm:spPr/>
    </dgm:pt>
    <dgm:pt modelId="{35644B24-AE4A-4228-8074-7D284A94A93C}" type="pres">
      <dgm:prSet presAssocID="{81217F1C-0D23-4ED3-A49A-E760FA1D1338}" presName="composite4" presStyleCnt="0"/>
      <dgm:spPr/>
    </dgm:pt>
    <dgm:pt modelId="{9F691D58-A487-409B-9D34-17F2BFB17AB3}" type="pres">
      <dgm:prSet presAssocID="{81217F1C-0D23-4ED3-A49A-E760FA1D1338}" presName="background4" presStyleLbl="node4" presStyleIdx="2" presStyleCnt="4"/>
      <dgm:spPr/>
    </dgm:pt>
    <dgm:pt modelId="{7E4E197D-F344-418A-8320-67F08B7390F1}" type="pres">
      <dgm:prSet presAssocID="{81217F1C-0D23-4ED3-A49A-E760FA1D1338}" presName="text4" presStyleLbl="fgAcc4" presStyleIdx="2" presStyleCnt="4">
        <dgm:presLayoutVars>
          <dgm:chPref val="3"/>
        </dgm:presLayoutVars>
      </dgm:prSet>
      <dgm:spPr/>
    </dgm:pt>
    <dgm:pt modelId="{0AB46B51-B1AC-404C-9460-7E5607C4B9B6}" type="pres">
      <dgm:prSet presAssocID="{81217F1C-0D23-4ED3-A49A-E760FA1D1338}" presName="hierChild5" presStyleCnt="0"/>
      <dgm:spPr/>
    </dgm:pt>
    <dgm:pt modelId="{EC2CC1CB-4E1D-4A46-AFC3-EC4308CA4811}" type="pres">
      <dgm:prSet presAssocID="{33554D79-BF8F-4AE2-A5B7-0EED7E584E40}" presName="Name17" presStyleLbl="parChTrans1D3" presStyleIdx="2" presStyleCnt="3"/>
      <dgm:spPr/>
    </dgm:pt>
    <dgm:pt modelId="{65542163-80B0-4798-AAF6-1A9D2FFC61A7}" type="pres">
      <dgm:prSet presAssocID="{610C39DD-73EC-4AAA-8B0C-7014AFBEF86C}" presName="hierRoot3" presStyleCnt="0"/>
      <dgm:spPr/>
    </dgm:pt>
    <dgm:pt modelId="{512B71B8-5EF1-4CD2-8119-E184E443F9ED}" type="pres">
      <dgm:prSet presAssocID="{610C39DD-73EC-4AAA-8B0C-7014AFBEF86C}" presName="composite3" presStyleCnt="0"/>
      <dgm:spPr/>
    </dgm:pt>
    <dgm:pt modelId="{828A0BDE-57F6-4E90-8F80-0EEA80EACDCC}" type="pres">
      <dgm:prSet presAssocID="{610C39DD-73EC-4AAA-8B0C-7014AFBEF86C}" presName="background3" presStyleLbl="node3" presStyleIdx="2" presStyleCnt="3"/>
      <dgm:spPr/>
    </dgm:pt>
    <dgm:pt modelId="{745A7AE8-7EEF-4238-AAA5-5E94F44EAC49}" type="pres">
      <dgm:prSet presAssocID="{610C39DD-73EC-4AAA-8B0C-7014AFBEF86C}" presName="text3" presStyleLbl="fgAcc3" presStyleIdx="2" presStyleCnt="3">
        <dgm:presLayoutVars>
          <dgm:chPref val="3"/>
        </dgm:presLayoutVars>
      </dgm:prSet>
      <dgm:spPr/>
    </dgm:pt>
    <dgm:pt modelId="{5A0576A5-F60D-4CEE-AF33-7282667A8ED7}" type="pres">
      <dgm:prSet presAssocID="{610C39DD-73EC-4AAA-8B0C-7014AFBEF86C}" presName="hierChild4" presStyleCnt="0"/>
      <dgm:spPr/>
    </dgm:pt>
    <dgm:pt modelId="{B8A087EB-CC69-4EB2-8AB2-8972E7BDF9E3}" type="pres">
      <dgm:prSet presAssocID="{4C7B9EDC-F02D-4C6F-8A53-91167FFCC711}" presName="Name23" presStyleLbl="parChTrans1D4" presStyleIdx="3" presStyleCnt="4"/>
      <dgm:spPr/>
    </dgm:pt>
    <dgm:pt modelId="{63C6B9FB-1311-4748-9AB0-484E2A308F6C}" type="pres">
      <dgm:prSet presAssocID="{44E15CDC-116A-436F-8784-81C64D0DCB92}" presName="hierRoot4" presStyleCnt="0"/>
      <dgm:spPr/>
    </dgm:pt>
    <dgm:pt modelId="{E89B5C8A-F0EF-4D46-B7D2-0097641DBF00}" type="pres">
      <dgm:prSet presAssocID="{44E15CDC-116A-436F-8784-81C64D0DCB92}" presName="composite4" presStyleCnt="0"/>
      <dgm:spPr/>
    </dgm:pt>
    <dgm:pt modelId="{6AD695B5-CA76-4652-80F1-BE54349AEEEE}" type="pres">
      <dgm:prSet presAssocID="{44E15CDC-116A-436F-8784-81C64D0DCB92}" presName="background4" presStyleLbl="node4" presStyleIdx="3" presStyleCnt="4"/>
      <dgm:spPr/>
    </dgm:pt>
    <dgm:pt modelId="{9AD6E11F-1319-4A2A-BD30-4EEF66F26D67}" type="pres">
      <dgm:prSet presAssocID="{44E15CDC-116A-436F-8784-81C64D0DCB92}" presName="text4" presStyleLbl="fgAcc4" presStyleIdx="3" presStyleCnt="4">
        <dgm:presLayoutVars>
          <dgm:chPref val="3"/>
        </dgm:presLayoutVars>
      </dgm:prSet>
      <dgm:spPr/>
    </dgm:pt>
    <dgm:pt modelId="{E27BD279-C100-4CC5-A9B1-01D59EE72976}" type="pres">
      <dgm:prSet presAssocID="{44E15CDC-116A-436F-8784-81C64D0DCB92}" presName="hierChild5" presStyleCnt="0"/>
      <dgm:spPr/>
    </dgm:pt>
  </dgm:ptLst>
  <dgm:cxnLst>
    <dgm:cxn modelId="{731E4C0C-57E6-4B91-8C44-463B618CD703}" type="presOf" srcId="{A9E62428-D94D-4A30-B037-69529217C130}" destId="{AD4E7127-0400-4DF7-B7F1-91C607C270B1}" srcOrd="0" destOrd="0" presId="urn:microsoft.com/office/officeart/2005/8/layout/hierarchy1"/>
    <dgm:cxn modelId="{54F5AC1F-6CC0-436B-AAA2-BCB8D5AD82CD}" srcId="{A9E62428-D94D-4A30-B037-69529217C130}" destId="{610C39DD-73EC-4AAA-8B0C-7014AFBEF86C}" srcOrd="2" destOrd="0" parTransId="{33554D79-BF8F-4AE2-A5B7-0EED7E584E40}" sibTransId="{5052B08A-EC63-4AFF-97BE-EC87AA093D03}"/>
    <dgm:cxn modelId="{0975A428-9742-4B76-9B8D-7B7043ACC61B}" type="presOf" srcId="{C7C68B5F-0B5D-4E55-AB62-DDF36F077E21}" destId="{CD1FCEE6-383E-4AB5-9F0D-B04A0D609048}" srcOrd="0" destOrd="0" presId="urn:microsoft.com/office/officeart/2005/8/layout/hierarchy1"/>
    <dgm:cxn modelId="{C255DA29-A767-4AEA-A38F-17BAD126EEB2}" type="presOf" srcId="{83FC36EF-7D61-409D-9D22-ECC9AC178BE8}" destId="{5C835FB2-5007-4A92-8B36-2720404C78D0}" srcOrd="0" destOrd="0" presId="urn:microsoft.com/office/officeart/2005/8/layout/hierarchy1"/>
    <dgm:cxn modelId="{C831562A-FA53-4A98-BF11-2329B90FAD71}" type="presOf" srcId="{5296E0DE-B379-47C1-B18D-843E72A4EC43}" destId="{6CFCB9D7-1E8E-4343-8ADE-756E80DD88C0}" srcOrd="0" destOrd="0" presId="urn:microsoft.com/office/officeart/2005/8/layout/hierarchy1"/>
    <dgm:cxn modelId="{CBC7452D-0386-4A1B-A7A6-BF251E44E06B}" type="presOf" srcId="{B0D2AC81-DA5F-4C97-95F9-1E7C5268422E}" destId="{B547A0F0-CCB3-4B31-8C6E-29E7C6C2722A}" srcOrd="0" destOrd="0" presId="urn:microsoft.com/office/officeart/2005/8/layout/hierarchy1"/>
    <dgm:cxn modelId="{74E37C31-3DB2-4D7B-8785-64CA38D7E4A6}" srcId="{610C39DD-73EC-4AAA-8B0C-7014AFBEF86C}" destId="{44E15CDC-116A-436F-8784-81C64D0DCB92}" srcOrd="0" destOrd="0" parTransId="{4C7B9EDC-F02D-4C6F-8A53-91167FFCC711}" sibTransId="{65458EB0-202A-45A4-A199-C2AA0F2020F3}"/>
    <dgm:cxn modelId="{8539083E-C706-4638-8270-92BC9E06548B}" type="presOf" srcId="{4C7B9EDC-F02D-4C6F-8A53-91167FFCC711}" destId="{B8A087EB-CC69-4EB2-8AB2-8972E7BDF9E3}" srcOrd="0" destOrd="0" presId="urn:microsoft.com/office/officeart/2005/8/layout/hierarchy1"/>
    <dgm:cxn modelId="{78A7623F-3FBA-4739-B2DF-34AE0E8224A8}" type="presOf" srcId="{E73E6BD6-08B1-4D67-AF79-105375A844EB}" destId="{3ED90547-BE06-427A-8D09-6BF658FBB74A}" srcOrd="0" destOrd="0" presId="urn:microsoft.com/office/officeart/2005/8/layout/hierarchy1"/>
    <dgm:cxn modelId="{F0906E44-210A-497C-B1B2-55564BFADBA5}" type="presOf" srcId="{757A2327-F535-485A-865C-86DC8D76CD70}" destId="{2E5E8AE2-C071-4E0E-BF6A-FCDB0C725B2F}" srcOrd="0" destOrd="0" presId="urn:microsoft.com/office/officeart/2005/8/layout/hierarchy1"/>
    <dgm:cxn modelId="{1C94EA70-8A76-493F-B670-3A1625ADE6B5}" type="presOf" srcId="{610C39DD-73EC-4AAA-8B0C-7014AFBEF86C}" destId="{745A7AE8-7EEF-4238-AAA5-5E94F44EAC49}" srcOrd="0" destOrd="0" presId="urn:microsoft.com/office/officeart/2005/8/layout/hierarchy1"/>
    <dgm:cxn modelId="{BF93A171-6399-4541-A499-43B185E7FEF2}" srcId="{757A2327-F535-485A-865C-86DC8D76CD70}" destId="{A9E62428-D94D-4A30-B037-69529217C130}" srcOrd="0" destOrd="0" parTransId="{B0D2AC81-DA5F-4C97-95F9-1E7C5268422E}" sibTransId="{67DB552E-975D-4FCD-8BBA-4892B883D17B}"/>
    <dgm:cxn modelId="{DD408555-1E03-489C-8987-D165D02A8BE5}" srcId="{A9E62428-D94D-4A30-B037-69529217C130}" destId="{5296E0DE-B379-47C1-B18D-843E72A4EC43}" srcOrd="0" destOrd="0" parTransId="{8413E674-4CDF-436A-B9E4-01188DC2D974}" sibTransId="{CAD3131D-5DBE-4D76-9A28-A8F9F0B139FB}"/>
    <dgm:cxn modelId="{D684FE7D-A986-40A1-A39B-D1C830001D73}" srcId="{5296E0DE-B379-47C1-B18D-843E72A4EC43}" destId="{83FC36EF-7D61-409D-9D22-ECC9AC178BE8}" srcOrd="0" destOrd="0" parTransId="{630CFDDC-7A35-41B2-B4B4-6D65E9C9BBBB}" sibTransId="{0EA60D1F-4E0B-4F6D-8EEE-28A1DE91DC6B}"/>
    <dgm:cxn modelId="{97FFA285-B77A-456B-A790-C05377786700}" type="presOf" srcId="{AF83BE99-0AB9-4075-87E5-970382EFE2DD}" destId="{1E874574-3CE7-4DB4-8DC1-ECF0AFF7CE9B}" srcOrd="0" destOrd="0" presId="urn:microsoft.com/office/officeart/2005/8/layout/hierarchy1"/>
    <dgm:cxn modelId="{B10B8D90-9530-481C-B563-3F23C95F51D9}" srcId="{AF83BE99-0AB9-4075-87E5-970382EFE2DD}" destId="{757A2327-F535-485A-865C-86DC8D76CD70}" srcOrd="0" destOrd="0" parTransId="{A1E3A99E-9790-4409-AA52-E55FCFF29003}" sibTransId="{FC7F9E90-AACE-4588-B0C0-371BE91C8BB3}"/>
    <dgm:cxn modelId="{E4E9A096-E969-4E4E-8BE3-FE81E7D1264B}" type="presOf" srcId="{81217F1C-0D23-4ED3-A49A-E760FA1D1338}" destId="{7E4E197D-F344-418A-8320-67F08B7390F1}" srcOrd="0" destOrd="0" presId="urn:microsoft.com/office/officeart/2005/8/layout/hierarchy1"/>
    <dgm:cxn modelId="{48A05EA1-F12E-47AE-B930-3CD1C72D4940}" type="presOf" srcId="{630CFDDC-7A35-41B2-B4B4-6D65E9C9BBBB}" destId="{A65A4081-6D66-4FE1-B8AC-370E9A6C0D5E}" srcOrd="0" destOrd="0" presId="urn:microsoft.com/office/officeart/2005/8/layout/hierarchy1"/>
    <dgm:cxn modelId="{0D353FAB-A7A6-441C-B18D-9CCB41E57F8C}" srcId="{B3282B1F-A39B-4C35-981A-D4D09AA2579B}" destId="{81217F1C-0D23-4ED3-A49A-E760FA1D1338}" srcOrd="0" destOrd="0" parTransId="{7D2993FD-8E65-47D7-91F5-1566C87BCADC}" sibTransId="{B1E6AF56-9F41-44E7-A6C4-64675D4B8108}"/>
    <dgm:cxn modelId="{CF2EF7AC-3974-4C2F-84BD-56E69ACC4BAC}" type="presOf" srcId="{8413E674-4CDF-436A-B9E4-01188DC2D974}" destId="{3216C17C-7A71-4186-B8F6-1BAA2AA6FCAC}" srcOrd="0" destOrd="0" presId="urn:microsoft.com/office/officeart/2005/8/layout/hierarchy1"/>
    <dgm:cxn modelId="{3C2C4AAD-CAC7-4BB2-87C9-1EB0FFAFA516}" type="presOf" srcId="{94664B30-BD1E-4D09-8630-1E6F77299750}" destId="{8524FF59-D33B-4656-8BCE-3FA67B9907FD}" srcOrd="0" destOrd="0" presId="urn:microsoft.com/office/officeart/2005/8/layout/hierarchy1"/>
    <dgm:cxn modelId="{AB5851C7-70CC-4DE7-92C6-587F0583E7F9}" srcId="{A9E62428-D94D-4A30-B037-69529217C130}" destId="{B3282B1F-A39B-4C35-981A-D4D09AA2579B}" srcOrd="1" destOrd="0" parTransId="{94664B30-BD1E-4D09-8630-1E6F77299750}" sibTransId="{71D438A8-BA0F-41CC-96E0-9D8FF38532E1}"/>
    <dgm:cxn modelId="{57FE62CA-10D4-4ED5-BE48-EB102D59383A}" type="presOf" srcId="{33554D79-BF8F-4AE2-A5B7-0EED7E584E40}" destId="{EC2CC1CB-4E1D-4A46-AFC3-EC4308CA4811}" srcOrd="0" destOrd="0" presId="urn:microsoft.com/office/officeart/2005/8/layout/hierarchy1"/>
    <dgm:cxn modelId="{19FCEECD-62AF-46B1-A2E6-6EBF19F23362}" type="presOf" srcId="{44E15CDC-116A-436F-8784-81C64D0DCB92}" destId="{9AD6E11F-1319-4A2A-BD30-4EEF66F26D67}" srcOrd="0" destOrd="0" presId="urn:microsoft.com/office/officeart/2005/8/layout/hierarchy1"/>
    <dgm:cxn modelId="{F68860E3-D7AC-4BDB-BBC6-008C3235F99C}" type="presOf" srcId="{B3282B1F-A39B-4C35-981A-D4D09AA2579B}" destId="{6B6A5B68-7911-426C-AF7B-62870B7287F7}" srcOrd="0" destOrd="0" presId="urn:microsoft.com/office/officeart/2005/8/layout/hierarchy1"/>
    <dgm:cxn modelId="{F043DFEC-69A7-4814-A7A5-CB4AE30CB8B1}" type="presOf" srcId="{7D2993FD-8E65-47D7-91F5-1566C87BCADC}" destId="{578B1F9D-5A7C-4E5E-8CC9-F252C1024C60}" srcOrd="0" destOrd="0" presId="urn:microsoft.com/office/officeart/2005/8/layout/hierarchy1"/>
    <dgm:cxn modelId="{BA573EF8-A43C-4A6C-8A4F-DF50EF4D4994}" srcId="{5296E0DE-B379-47C1-B18D-843E72A4EC43}" destId="{E73E6BD6-08B1-4D67-AF79-105375A844EB}" srcOrd="1" destOrd="0" parTransId="{C7C68B5F-0B5D-4E55-AB62-DDF36F077E21}" sibTransId="{9E7F1042-362F-4BA9-999B-C720F855075D}"/>
    <dgm:cxn modelId="{C1FAAAD8-AA98-436A-8ED0-6C4F0A12DA9F}" type="presParOf" srcId="{1E874574-3CE7-4DB4-8DC1-ECF0AFF7CE9B}" destId="{1727AA26-92F1-4991-83F2-8A6EDB9CE0EB}" srcOrd="0" destOrd="0" presId="urn:microsoft.com/office/officeart/2005/8/layout/hierarchy1"/>
    <dgm:cxn modelId="{E899488F-79B7-4125-8776-418F06F4F589}" type="presParOf" srcId="{1727AA26-92F1-4991-83F2-8A6EDB9CE0EB}" destId="{EAA56D45-7854-4FF3-9EA8-83C47A0BDC82}" srcOrd="0" destOrd="0" presId="urn:microsoft.com/office/officeart/2005/8/layout/hierarchy1"/>
    <dgm:cxn modelId="{824B43B2-BEC6-48BA-9FFE-F5F150ACB387}" type="presParOf" srcId="{EAA56D45-7854-4FF3-9EA8-83C47A0BDC82}" destId="{6845EA21-ABB1-487C-A465-860E4BBF9B8D}" srcOrd="0" destOrd="0" presId="urn:microsoft.com/office/officeart/2005/8/layout/hierarchy1"/>
    <dgm:cxn modelId="{F8A7461E-A439-4A47-8B06-C49794130155}" type="presParOf" srcId="{EAA56D45-7854-4FF3-9EA8-83C47A0BDC82}" destId="{2E5E8AE2-C071-4E0E-BF6A-FCDB0C725B2F}" srcOrd="1" destOrd="0" presId="urn:microsoft.com/office/officeart/2005/8/layout/hierarchy1"/>
    <dgm:cxn modelId="{0D992D07-A505-4A02-8628-2C3FB7725D3F}" type="presParOf" srcId="{1727AA26-92F1-4991-83F2-8A6EDB9CE0EB}" destId="{FC423930-99E2-4953-A78F-8CDE7259CC75}" srcOrd="1" destOrd="0" presId="urn:microsoft.com/office/officeart/2005/8/layout/hierarchy1"/>
    <dgm:cxn modelId="{D4665738-D882-4FB5-8FD5-7C0045EEF00D}" type="presParOf" srcId="{FC423930-99E2-4953-A78F-8CDE7259CC75}" destId="{B547A0F0-CCB3-4B31-8C6E-29E7C6C2722A}" srcOrd="0" destOrd="0" presId="urn:microsoft.com/office/officeart/2005/8/layout/hierarchy1"/>
    <dgm:cxn modelId="{C46C171D-5657-4D48-A1D2-F39AC2F8C7AC}" type="presParOf" srcId="{FC423930-99E2-4953-A78F-8CDE7259CC75}" destId="{55F4561F-A0D9-4A52-A16D-18F071C3BA6B}" srcOrd="1" destOrd="0" presId="urn:microsoft.com/office/officeart/2005/8/layout/hierarchy1"/>
    <dgm:cxn modelId="{73EDE85B-869E-4CB8-A6F1-4DFDB3BB0DEB}" type="presParOf" srcId="{55F4561F-A0D9-4A52-A16D-18F071C3BA6B}" destId="{0AE8A81C-1346-47FB-9DB8-4015064594BD}" srcOrd="0" destOrd="0" presId="urn:microsoft.com/office/officeart/2005/8/layout/hierarchy1"/>
    <dgm:cxn modelId="{F626582E-4F98-4CD3-AFFB-3E201ECB229C}" type="presParOf" srcId="{0AE8A81C-1346-47FB-9DB8-4015064594BD}" destId="{183CCA43-CF9B-4B58-8B1F-9C339FBAA859}" srcOrd="0" destOrd="0" presId="urn:microsoft.com/office/officeart/2005/8/layout/hierarchy1"/>
    <dgm:cxn modelId="{5909B7B1-42FE-4E59-B98B-F9438629A08C}" type="presParOf" srcId="{0AE8A81C-1346-47FB-9DB8-4015064594BD}" destId="{AD4E7127-0400-4DF7-B7F1-91C607C270B1}" srcOrd="1" destOrd="0" presId="urn:microsoft.com/office/officeart/2005/8/layout/hierarchy1"/>
    <dgm:cxn modelId="{45C326C4-C173-46E7-9990-2290D3682E35}" type="presParOf" srcId="{55F4561F-A0D9-4A52-A16D-18F071C3BA6B}" destId="{37F22086-F611-40EB-BD23-ED239B61718C}" srcOrd="1" destOrd="0" presId="urn:microsoft.com/office/officeart/2005/8/layout/hierarchy1"/>
    <dgm:cxn modelId="{8AE6E1A9-559E-475B-9717-84D95B3ADFA8}" type="presParOf" srcId="{37F22086-F611-40EB-BD23-ED239B61718C}" destId="{3216C17C-7A71-4186-B8F6-1BAA2AA6FCAC}" srcOrd="0" destOrd="0" presId="urn:microsoft.com/office/officeart/2005/8/layout/hierarchy1"/>
    <dgm:cxn modelId="{405705C4-C1F7-43AF-96FB-3BC1BE42327F}" type="presParOf" srcId="{37F22086-F611-40EB-BD23-ED239B61718C}" destId="{1F1A6DC8-E9E1-4330-920F-0E9A4B98487C}" srcOrd="1" destOrd="0" presId="urn:microsoft.com/office/officeart/2005/8/layout/hierarchy1"/>
    <dgm:cxn modelId="{94AD6C67-C8D8-45C9-A74B-9474265DD95E}" type="presParOf" srcId="{1F1A6DC8-E9E1-4330-920F-0E9A4B98487C}" destId="{555E2528-CA09-42F8-B7DF-DB947C13C39E}" srcOrd="0" destOrd="0" presId="urn:microsoft.com/office/officeart/2005/8/layout/hierarchy1"/>
    <dgm:cxn modelId="{74130614-DE4E-4BC2-8597-DE56C041DF4D}" type="presParOf" srcId="{555E2528-CA09-42F8-B7DF-DB947C13C39E}" destId="{1070AE6E-B34B-46AC-B333-8F78A39B9908}" srcOrd="0" destOrd="0" presId="urn:microsoft.com/office/officeart/2005/8/layout/hierarchy1"/>
    <dgm:cxn modelId="{B3E72A51-5093-4798-93F4-8DF6C4FF0BBB}" type="presParOf" srcId="{555E2528-CA09-42F8-B7DF-DB947C13C39E}" destId="{6CFCB9D7-1E8E-4343-8ADE-756E80DD88C0}" srcOrd="1" destOrd="0" presId="urn:microsoft.com/office/officeart/2005/8/layout/hierarchy1"/>
    <dgm:cxn modelId="{BE6E7258-BD0F-4773-9000-4C7E776884B5}" type="presParOf" srcId="{1F1A6DC8-E9E1-4330-920F-0E9A4B98487C}" destId="{CCA064EB-E0D0-493E-B66A-10C68352C142}" srcOrd="1" destOrd="0" presId="urn:microsoft.com/office/officeart/2005/8/layout/hierarchy1"/>
    <dgm:cxn modelId="{F0B98D2D-9379-4234-9E27-BCDAFE4766FF}" type="presParOf" srcId="{CCA064EB-E0D0-493E-B66A-10C68352C142}" destId="{A65A4081-6D66-4FE1-B8AC-370E9A6C0D5E}" srcOrd="0" destOrd="0" presId="urn:microsoft.com/office/officeart/2005/8/layout/hierarchy1"/>
    <dgm:cxn modelId="{67FF0E8F-58C5-40CE-A6B1-610D30DE1E75}" type="presParOf" srcId="{CCA064EB-E0D0-493E-B66A-10C68352C142}" destId="{1F014791-350E-476E-9B33-D4E162DBDF77}" srcOrd="1" destOrd="0" presId="urn:microsoft.com/office/officeart/2005/8/layout/hierarchy1"/>
    <dgm:cxn modelId="{774617CE-2F9D-4053-A002-37799201B946}" type="presParOf" srcId="{1F014791-350E-476E-9B33-D4E162DBDF77}" destId="{81C3BC46-611A-4229-8512-4A6237439701}" srcOrd="0" destOrd="0" presId="urn:microsoft.com/office/officeart/2005/8/layout/hierarchy1"/>
    <dgm:cxn modelId="{A19E5DA1-B5FA-4BC6-9519-02F798109004}" type="presParOf" srcId="{81C3BC46-611A-4229-8512-4A6237439701}" destId="{67E77AFC-D962-40C0-957B-1DC939E6CB84}" srcOrd="0" destOrd="0" presId="urn:microsoft.com/office/officeart/2005/8/layout/hierarchy1"/>
    <dgm:cxn modelId="{F5BDD609-7AAA-4D5F-99DE-65D6896DEEE1}" type="presParOf" srcId="{81C3BC46-611A-4229-8512-4A6237439701}" destId="{5C835FB2-5007-4A92-8B36-2720404C78D0}" srcOrd="1" destOrd="0" presId="urn:microsoft.com/office/officeart/2005/8/layout/hierarchy1"/>
    <dgm:cxn modelId="{6375271C-31B9-4864-8C53-6A00A2CC20D5}" type="presParOf" srcId="{1F014791-350E-476E-9B33-D4E162DBDF77}" destId="{6B1E18FB-B2F2-4E8D-BA77-12F694E16A70}" srcOrd="1" destOrd="0" presId="urn:microsoft.com/office/officeart/2005/8/layout/hierarchy1"/>
    <dgm:cxn modelId="{A3FA2824-08A7-466B-8A03-6160E8DB8D04}" type="presParOf" srcId="{CCA064EB-E0D0-493E-B66A-10C68352C142}" destId="{CD1FCEE6-383E-4AB5-9F0D-B04A0D609048}" srcOrd="2" destOrd="0" presId="urn:microsoft.com/office/officeart/2005/8/layout/hierarchy1"/>
    <dgm:cxn modelId="{1F3F5E65-ECBB-454C-A1AD-A98D0FC72A6C}" type="presParOf" srcId="{CCA064EB-E0D0-493E-B66A-10C68352C142}" destId="{2E4456DC-6BED-47EC-9E84-22D9BCF6D148}" srcOrd="3" destOrd="0" presId="urn:microsoft.com/office/officeart/2005/8/layout/hierarchy1"/>
    <dgm:cxn modelId="{E88B2463-00AE-46A0-95BA-EBD673290245}" type="presParOf" srcId="{2E4456DC-6BED-47EC-9E84-22D9BCF6D148}" destId="{01DB8584-9A49-4C10-9945-0B6D12202169}" srcOrd="0" destOrd="0" presId="urn:microsoft.com/office/officeart/2005/8/layout/hierarchy1"/>
    <dgm:cxn modelId="{628FC06E-777A-40AD-80C5-C4DDAED66B60}" type="presParOf" srcId="{01DB8584-9A49-4C10-9945-0B6D12202169}" destId="{8354E371-75D0-4923-ADD1-A7FDFCA5312C}" srcOrd="0" destOrd="0" presId="urn:microsoft.com/office/officeart/2005/8/layout/hierarchy1"/>
    <dgm:cxn modelId="{9BA26AED-0A98-4F57-A4A8-179C231BB5BC}" type="presParOf" srcId="{01DB8584-9A49-4C10-9945-0B6D12202169}" destId="{3ED90547-BE06-427A-8D09-6BF658FBB74A}" srcOrd="1" destOrd="0" presId="urn:microsoft.com/office/officeart/2005/8/layout/hierarchy1"/>
    <dgm:cxn modelId="{64942881-7543-4F85-B07C-07887F5EA5D3}" type="presParOf" srcId="{2E4456DC-6BED-47EC-9E84-22D9BCF6D148}" destId="{0A05D507-8B8A-49F2-8B1F-7AE49D207A48}" srcOrd="1" destOrd="0" presId="urn:microsoft.com/office/officeart/2005/8/layout/hierarchy1"/>
    <dgm:cxn modelId="{B583E2C7-42B9-4433-83BF-4486C867AC7A}" type="presParOf" srcId="{37F22086-F611-40EB-BD23-ED239B61718C}" destId="{8524FF59-D33B-4656-8BCE-3FA67B9907FD}" srcOrd="2" destOrd="0" presId="urn:microsoft.com/office/officeart/2005/8/layout/hierarchy1"/>
    <dgm:cxn modelId="{8BD35397-E7DB-47A5-94DD-076AA220FD82}" type="presParOf" srcId="{37F22086-F611-40EB-BD23-ED239B61718C}" destId="{BAEB2E06-0061-4650-BAAD-1DF9DBBDBC3F}" srcOrd="3" destOrd="0" presId="urn:microsoft.com/office/officeart/2005/8/layout/hierarchy1"/>
    <dgm:cxn modelId="{4B7F07A9-F004-43CB-A44E-07A0D5948524}" type="presParOf" srcId="{BAEB2E06-0061-4650-BAAD-1DF9DBBDBC3F}" destId="{D36BB1B8-22A5-429E-86E7-4FFDEEDCE485}" srcOrd="0" destOrd="0" presId="urn:microsoft.com/office/officeart/2005/8/layout/hierarchy1"/>
    <dgm:cxn modelId="{114FC58F-BDCB-40C8-A567-3673A9B150E2}" type="presParOf" srcId="{D36BB1B8-22A5-429E-86E7-4FFDEEDCE485}" destId="{76121670-F7F4-425E-8895-1DD4A840FCE8}" srcOrd="0" destOrd="0" presId="urn:microsoft.com/office/officeart/2005/8/layout/hierarchy1"/>
    <dgm:cxn modelId="{93D610E7-78D4-4A51-9E88-3690A4C823DF}" type="presParOf" srcId="{D36BB1B8-22A5-429E-86E7-4FFDEEDCE485}" destId="{6B6A5B68-7911-426C-AF7B-62870B7287F7}" srcOrd="1" destOrd="0" presId="urn:microsoft.com/office/officeart/2005/8/layout/hierarchy1"/>
    <dgm:cxn modelId="{632FB5AC-E82D-43B2-83C9-0208CF73A69B}" type="presParOf" srcId="{BAEB2E06-0061-4650-BAAD-1DF9DBBDBC3F}" destId="{27EB8F99-5EB4-4BA8-B7E8-5B679C9AE1A1}" srcOrd="1" destOrd="0" presId="urn:microsoft.com/office/officeart/2005/8/layout/hierarchy1"/>
    <dgm:cxn modelId="{1E07E90D-9A77-44AF-BD44-0EE6D579EEEA}" type="presParOf" srcId="{27EB8F99-5EB4-4BA8-B7E8-5B679C9AE1A1}" destId="{578B1F9D-5A7C-4E5E-8CC9-F252C1024C60}" srcOrd="0" destOrd="0" presId="urn:microsoft.com/office/officeart/2005/8/layout/hierarchy1"/>
    <dgm:cxn modelId="{1454479A-AA63-4CAE-B38D-C68B374DE3AC}" type="presParOf" srcId="{27EB8F99-5EB4-4BA8-B7E8-5B679C9AE1A1}" destId="{171E07B9-9E13-4EF8-87FC-2D50E62C55BC}" srcOrd="1" destOrd="0" presId="urn:microsoft.com/office/officeart/2005/8/layout/hierarchy1"/>
    <dgm:cxn modelId="{A91B632C-7B72-4D44-B553-583398452E8E}" type="presParOf" srcId="{171E07B9-9E13-4EF8-87FC-2D50E62C55BC}" destId="{35644B24-AE4A-4228-8074-7D284A94A93C}" srcOrd="0" destOrd="0" presId="urn:microsoft.com/office/officeart/2005/8/layout/hierarchy1"/>
    <dgm:cxn modelId="{DDF1532C-5335-4503-9F30-2068C63C7CA0}" type="presParOf" srcId="{35644B24-AE4A-4228-8074-7D284A94A93C}" destId="{9F691D58-A487-409B-9D34-17F2BFB17AB3}" srcOrd="0" destOrd="0" presId="urn:microsoft.com/office/officeart/2005/8/layout/hierarchy1"/>
    <dgm:cxn modelId="{A31A49EB-7BCE-472D-A3ED-5618F7C87831}" type="presParOf" srcId="{35644B24-AE4A-4228-8074-7D284A94A93C}" destId="{7E4E197D-F344-418A-8320-67F08B7390F1}" srcOrd="1" destOrd="0" presId="urn:microsoft.com/office/officeart/2005/8/layout/hierarchy1"/>
    <dgm:cxn modelId="{779163C7-808D-4E8F-AFF5-119F87D6899B}" type="presParOf" srcId="{171E07B9-9E13-4EF8-87FC-2D50E62C55BC}" destId="{0AB46B51-B1AC-404C-9460-7E5607C4B9B6}" srcOrd="1" destOrd="0" presId="urn:microsoft.com/office/officeart/2005/8/layout/hierarchy1"/>
    <dgm:cxn modelId="{40A20C19-2AEF-49AA-AC4C-F8DF7D6482CF}" type="presParOf" srcId="{37F22086-F611-40EB-BD23-ED239B61718C}" destId="{EC2CC1CB-4E1D-4A46-AFC3-EC4308CA4811}" srcOrd="4" destOrd="0" presId="urn:microsoft.com/office/officeart/2005/8/layout/hierarchy1"/>
    <dgm:cxn modelId="{EEBEDE7A-9671-4CBA-B7C5-90A903A84CDB}" type="presParOf" srcId="{37F22086-F611-40EB-BD23-ED239B61718C}" destId="{65542163-80B0-4798-AAF6-1A9D2FFC61A7}" srcOrd="5" destOrd="0" presId="urn:microsoft.com/office/officeart/2005/8/layout/hierarchy1"/>
    <dgm:cxn modelId="{6AEEF0BE-10D1-40D4-B7BC-191763AF0F23}" type="presParOf" srcId="{65542163-80B0-4798-AAF6-1A9D2FFC61A7}" destId="{512B71B8-5EF1-4CD2-8119-E184E443F9ED}" srcOrd="0" destOrd="0" presId="urn:microsoft.com/office/officeart/2005/8/layout/hierarchy1"/>
    <dgm:cxn modelId="{E508DEC2-DFDA-4CBA-8413-35740C67DA4B}" type="presParOf" srcId="{512B71B8-5EF1-4CD2-8119-E184E443F9ED}" destId="{828A0BDE-57F6-4E90-8F80-0EEA80EACDCC}" srcOrd="0" destOrd="0" presId="urn:microsoft.com/office/officeart/2005/8/layout/hierarchy1"/>
    <dgm:cxn modelId="{CFE54ECD-B206-4D64-BFD9-64617063EBB9}" type="presParOf" srcId="{512B71B8-5EF1-4CD2-8119-E184E443F9ED}" destId="{745A7AE8-7EEF-4238-AAA5-5E94F44EAC49}" srcOrd="1" destOrd="0" presId="urn:microsoft.com/office/officeart/2005/8/layout/hierarchy1"/>
    <dgm:cxn modelId="{0D2A965B-7729-43A8-A007-8E6482D4609A}" type="presParOf" srcId="{65542163-80B0-4798-AAF6-1A9D2FFC61A7}" destId="{5A0576A5-F60D-4CEE-AF33-7282667A8ED7}" srcOrd="1" destOrd="0" presId="urn:microsoft.com/office/officeart/2005/8/layout/hierarchy1"/>
    <dgm:cxn modelId="{64E31428-EB5A-4F4E-BA3E-3B7323B4C817}" type="presParOf" srcId="{5A0576A5-F60D-4CEE-AF33-7282667A8ED7}" destId="{B8A087EB-CC69-4EB2-8AB2-8972E7BDF9E3}" srcOrd="0" destOrd="0" presId="urn:microsoft.com/office/officeart/2005/8/layout/hierarchy1"/>
    <dgm:cxn modelId="{6AD66A5C-0C61-4AC1-A3DC-12D6903B0758}" type="presParOf" srcId="{5A0576A5-F60D-4CEE-AF33-7282667A8ED7}" destId="{63C6B9FB-1311-4748-9AB0-484E2A308F6C}" srcOrd="1" destOrd="0" presId="urn:microsoft.com/office/officeart/2005/8/layout/hierarchy1"/>
    <dgm:cxn modelId="{84DBDA52-64E2-4C93-BA8B-CB7C8A5D7DA4}" type="presParOf" srcId="{63C6B9FB-1311-4748-9AB0-484E2A308F6C}" destId="{E89B5C8A-F0EF-4D46-B7D2-0097641DBF00}" srcOrd="0" destOrd="0" presId="urn:microsoft.com/office/officeart/2005/8/layout/hierarchy1"/>
    <dgm:cxn modelId="{0666BD80-7926-40AF-BF78-534AA5330253}" type="presParOf" srcId="{E89B5C8A-F0EF-4D46-B7D2-0097641DBF00}" destId="{6AD695B5-CA76-4652-80F1-BE54349AEEEE}" srcOrd="0" destOrd="0" presId="urn:microsoft.com/office/officeart/2005/8/layout/hierarchy1"/>
    <dgm:cxn modelId="{60AE2F35-A0E8-4F6F-85D1-8ADB0A31183C}" type="presParOf" srcId="{E89B5C8A-F0EF-4D46-B7D2-0097641DBF00}" destId="{9AD6E11F-1319-4A2A-BD30-4EEF66F26D67}" srcOrd="1" destOrd="0" presId="urn:microsoft.com/office/officeart/2005/8/layout/hierarchy1"/>
    <dgm:cxn modelId="{F69A3459-A5F5-470E-956F-B2F0F37E2692}" type="presParOf" srcId="{63C6B9FB-1311-4748-9AB0-484E2A308F6C}" destId="{E27BD279-C100-4CC5-A9B1-01D59EE7297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A087EB-CC69-4EB2-8AB2-8972E7BDF9E3}">
      <dsp:nvSpPr>
        <dsp:cNvPr id="0" name=""/>
        <dsp:cNvSpPr/>
      </dsp:nvSpPr>
      <dsp:spPr>
        <a:xfrm>
          <a:off x="4945350" y="3084728"/>
          <a:ext cx="91440" cy="3482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2CC1CB-4E1D-4A46-AFC3-EC4308CA4811}">
      <dsp:nvSpPr>
        <dsp:cNvPr id="0" name=""/>
        <dsp:cNvSpPr/>
      </dsp:nvSpPr>
      <dsp:spPr>
        <a:xfrm>
          <a:off x="3161626" y="1976085"/>
          <a:ext cx="1829444" cy="348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328"/>
              </a:lnTo>
              <a:lnTo>
                <a:pt x="1829444" y="237328"/>
              </a:lnTo>
              <a:lnTo>
                <a:pt x="1829444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8B1F9D-5A7C-4E5E-8CC9-F252C1024C60}">
      <dsp:nvSpPr>
        <dsp:cNvPr id="0" name=""/>
        <dsp:cNvSpPr/>
      </dsp:nvSpPr>
      <dsp:spPr>
        <a:xfrm>
          <a:off x="3481794" y="3084728"/>
          <a:ext cx="91440" cy="3482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4FF59-D33B-4656-8BCE-3FA67B9907FD}">
      <dsp:nvSpPr>
        <dsp:cNvPr id="0" name=""/>
        <dsp:cNvSpPr/>
      </dsp:nvSpPr>
      <dsp:spPr>
        <a:xfrm>
          <a:off x="3161626" y="1976085"/>
          <a:ext cx="365888" cy="348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328"/>
              </a:lnTo>
              <a:lnTo>
                <a:pt x="365888" y="237328"/>
              </a:lnTo>
              <a:lnTo>
                <a:pt x="365888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1FCEE6-383E-4AB5-9F0D-B04A0D609048}">
      <dsp:nvSpPr>
        <dsp:cNvPr id="0" name=""/>
        <dsp:cNvSpPr/>
      </dsp:nvSpPr>
      <dsp:spPr>
        <a:xfrm>
          <a:off x="1332181" y="3084728"/>
          <a:ext cx="731777" cy="348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328"/>
              </a:lnTo>
              <a:lnTo>
                <a:pt x="731777" y="237328"/>
              </a:lnTo>
              <a:lnTo>
                <a:pt x="731777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5A4081-6D66-4FE1-B8AC-370E9A6C0D5E}">
      <dsp:nvSpPr>
        <dsp:cNvPr id="0" name=""/>
        <dsp:cNvSpPr/>
      </dsp:nvSpPr>
      <dsp:spPr>
        <a:xfrm>
          <a:off x="600404" y="3084728"/>
          <a:ext cx="731777" cy="348259"/>
        </a:xfrm>
        <a:custGeom>
          <a:avLst/>
          <a:gdLst/>
          <a:ahLst/>
          <a:cxnLst/>
          <a:rect l="0" t="0" r="0" b="0"/>
          <a:pathLst>
            <a:path>
              <a:moveTo>
                <a:pt x="731777" y="0"/>
              </a:moveTo>
              <a:lnTo>
                <a:pt x="731777" y="237328"/>
              </a:lnTo>
              <a:lnTo>
                <a:pt x="0" y="237328"/>
              </a:lnTo>
              <a:lnTo>
                <a:pt x="0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6C17C-7A71-4186-B8F6-1BAA2AA6FCAC}">
      <dsp:nvSpPr>
        <dsp:cNvPr id="0" name=""/>
        <dsp:cNvSpPr/>
      </dsp:nvSpPr>
      <dsp:spPr>
        <a:xfrm>
          <a:off x="1332181" y="1976085"/>
          <a:ext cx="1829444" cy="348259"/>
        </a:xfrm>
        <a:custGeom>
          <a:avLst/>
          <a:gdLst/>
          <a:ahLst/>
          <a:cxnLst/>
          <a:rect l="0" t="0" r="0" b="0"/>
          <a:pathLst>
            <a:path>
              <a:moveTo>
                <a:pt x="1829444" y="0"/>
              </a:moveTo>
              <a:lnTo>
                <a:pt x="1829444" y="237328"/>
              </a:lnTo>
              <a:lnTo>
                <a:pt x="0" y="237328"/>
              </a:lnTo>
              <a:lnTo>
                <a:pt x="0" y="3482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7A0F0-CCB3-4B31-8C6E-29E7C6C2722A}">
      <dsp:nvSpPr>
        <dsp:cNvPr id="0" name=""/>
        <dsp:cNvSpPr/>
      </dsp:nvSpPr>
      <dsp:spPr>
        <a:xfrm>
          <a:off x="3115906" y="867442"/>
          <a:ext cx="91440" cy="3482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2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45EA21-ABB1-487C-A465-860E4BBF9B8D}">
      <dsp:nvSpPr>
        <dsp:cNvPr id="0" name=""/>
        <dsp:cNvSpPr/>
      </dsp:nvSpPr>
      <dsp:spPr>
        <a:xfrm>
          <a:off x="2562898" y="107059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5E8AE2-C071-4E0E-BF6A-FCDB0C725B2F}">
      <dsp:nvSpPr>
        <dsp:cNvPr id="0" name=""/>
        <dsp:cNvSpPr/>
      </dsp:nvSpPr>
      <dsp:spPr>
        <a:xfrm>
          <a:off x="2695949" y="233456"/>
          <a:ext cx="1197454" cy="760383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b="1" kern="1200" dirty="0">
              <a:solidFill>
                <a:schemeClr val="bg1"/>
              </a:solidFill>
            </a:rPr>
            <a:t>PF</a:t>
          </a:r>
        </a:p>
      </dsp:txBody>
      <dsp:txXfrm>
        <a:off x="2718220" y="255727"/>
        <a:ext cx="1152912" cy="715841"/>
      </dsp:txXfrm>
    </dsp:sp>
    <dsp:sp modelId="{183CCA43-CF9B-4B58-8B1F-9C339FBAA859}">
      <dsp:nvSpPr>
        <dsp:cNvPr id="0" name=""/>
        <dsp:cNvSpPr/>
      </dsp:nvSpPr>
      <dsp:spPr>
        <a:xfrm>
          <a:off x="2562898" y="1215702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E7127-0400-4DF7-B7F1-91C607C270B1}">
      <dsp:nvSpPr>
        <dsp:cNvPr id="0" name=""/>
        <dsp:cNvSpPr/>
      </dsp:nvSpPr>
      <dsp:spPr>
        <a:xfrm>
          <a:off x="2695949" y="1342100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Schema</a:t>
          </a:r>
        </a:p>
      </dsp:txBody>
      <dsp:txXfrm>
        <a:off x="2718220" y="1364371"/>
        <a:ext cx="1152912" cy="715841"/>
      </dsp:txXfrm>
    </dsp:sp>
    <dsp:sp modelId="{1070AE6E-B34B-46AC-B333-8F78A39B9908}">
      <dsp:nvSpPr>
        <dsp:cNvPr id="0" name=""/>
        <dsp:cNvSpPr/>
      </dsp:nvSpPr>
      <dsp:spPr>
        <a:xfrm>
          <a:off x="733454" y="2324345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FCB9D7-1E8E-4343-8ADE-756E80DD88C0}">
      <dsp:nvSpPr>
        <dsp:cNvPr id="0" name=""/>
        <dsp:cNvSpPr/>
      </dsp:nvSpPr>
      <dsp:spPr>
        <a:xfrm>
          <a:off x="866505" y="2450743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FG #1</a:t>
          </a:r>
        </a:p>
      </dsp:txBody>
      <dsp:txXfrm>
        <a:off x="888776" y="2473014"/>
        <a:ext cx="1152912" cy="715841"/>
      </dsp:txXfrm>
    </dsp:sp>
    <dsp:sp modelId="{67E77AFC-D962-40C0-957B-1DC939E6CB84}">
      <dsp:nvSpPr>
        <dsp:cNvPr id="0" name=""/>
        <dsp:cNvSpPr/>
      </dsp:nvSpPr>
      <dsp:spPr>
        <a:xfrm>
          <a:off x="1677" y="3432988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835FB2-5007-4A92-8B36-2720404C78D0}">
      <dsp:nvSpPr>
        <dsp:cNvPr id="0" name=""/>
        <dsp:cNvSpPr/>
      </dsp:nvSpPr>
      <dsp:spPr>
        <a:xfrm>
          <a:off x="134727" y="3559386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File01.ndf</a:t>
          </a:r>
        </a:p>
      </dsp:txBody>
      <dsp:txXfrm>
        <a:off x="156998" y="3581657"/>
        <a:ext cx="1152912" cy="715841"/>
      </dsp:txXfrm>
    </dsp:sp>
    <dsp:sp modelId="{8354E371-75D0-4923-ADD1-A7FDFCA5312C}">
      <dsp:nvSpPr>
        <dsp:cNvPr id="0" name=""/>
        <dsp:cNvSpPr/>
      </dsp:nvSpPr>
      <dsp:spPr>
        <a:xfrm>
          <a:off x="1465232" y="3432988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D90547-BE06-427A-8D09-6BF658FBB74A}">
      <dsp:nvSpPr>
        <dsp:cNvPr id="0" name=""/>
        <dsp:cNvSpPr/>
      </dsp:nvSpPr>
      <dsp:spPr>
        <a:xfrm>
          <a:off x="1598282" y="3559386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File02.ndf</a:t>
          </a:r>
        </a:p>
      </dsp:txBody>
      <dsp:txXfrm>
        <a:off x="1620553" y="3581657"/>
        <a:ext cx="1152912" cy="715841"/>
      </dsp:txXfrm>
    </dsp:sp>
    <dsp:sp modelId="{76121670-F7F4-425E-8895-1DD4A840FCE8}">
      <dsp:nvSpPr>
        <dsp:cNvPr id="0" name=""/>
        <dsp:cNvSpPr/>
      </dsp:nvSpPr>
      <dsp:spPr>
        <a:xfrm>
          <a:off x="2928787" y="2324345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A5B68-7911-426C-AF7B-62870B7287F7}">
      <dsp:nvSpPr>
        <dsp:cNvPr id="0" name=""/>
        <dsp:cNvSpPr/>
      </dsp:nvSpPr>
      <dsp:spPr>
        <a:xfrm>
          <a:off x="3061838" y="2450743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FG #2</a:t>
          </a:r>
        </a:p>
      </dsp:txBody>
      <dsp:txXfrm>
        <a:off x="3084109" y="2473014"/>
        <a:ext cx="1152912" cy="715841"/>
      </dsp:txXfrm>
    </dsp:sp>
    <dsp:sp modelId="{9F691D58-A487-409B-9D34-17F2BFB17AB3}">
      <dsp:nvSpPr>
        <dsp:cNvPr id="0" name=""/>
        <dsp:cNvSpPr/>
      </dsp:nvSpPr>
      <dsp:spPr>
        <a:xfrm>
          <a:off x="2928787" y="3432988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E197D-F344-418A-8320-67F08B7390F1}">
      <dsp:nvSpPr>
        <dsp:cNvPr id="0" name=""/>
        <dsp:cNvSpPr/>
      </dsp:nvSpPr>
      <dsp:spPr>
        <a:xfrm>
          <a:off x="3061838" y="3559386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File03.ndf</a:t>
          </a:r>
        </a:p>
      </dsp:txBody>
      <dsp:txXfrm>
        <a:off x="3084109" y="3581657"/>
        <a:ext cx="1152912" cy="715841"/>
      </dsp:txXfrm>
    </dsp:sp>
    <dsp:sp modelId="{828A0BDE-57F6-4E90-8F80-0EEA80EACDCC}">
      <dsp:nvSpPr>
        <dsp:cNvPr id="0" name=""/>
        <dsp:cNvSpPr/>
      </dsp:nvSpPr>
      <dsp:spPr>
        <a:xfrm>
          <a:off x="4392343" y="2324345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5A7AE8-7EEF-4238-AAA5-5E94F44EAC49}">
      <dsp:nvSpPr>
        <dsp:cNvPr id="0" name=""/>
        <dsp:cNvSpPr/>
      </dsp:nvSpPr>
      <dsp:spPr>
        <a:xfrm>
          <a:off x="4525393" y="2450743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FG #n</a:t>
          </a:r>
        </a:p>
      </dsp:txBody>
      <dsp:txXfrm>
        <a:off x="4547664" y="2473014"/>
        <a:ext cx="1152912" cy="715841"/>
      </dsp:txXfrm>
    </dsp:sp>
    <dsp:sp modelId="{6AD695B5-CA76-4652-80F1-BE54349AEEEE}">
      <dsp:nvSpPr>
        <dsp:cNvPr id="0" name=""/>
        <dsp:cNvSpPr/>
      </dsp:nvSpPr>
      <dsp:spPr>
        <a:xfrm>
          <a:off x="4392343" y="3432988"/>
          <a:ext cx="1197454" cy="760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D6E11F-1319-4A2A-BD30-4EEF66F26D67}">
      <dsp:nvSpPr>
        <dsp:cNvPr id="0" name=""/>
        <dsp:cNvSpPr/>
      </dsp:nvSpPr>
      <dsp:spPr>
        <a:xfrm>
          <a:off x="4525393" y="3559386"/>
          <a:ext cx="1197454" cy="7603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File</a:t>
          </a:r>
          <a:r>
            <a:rPr lang="de-DE" sz="1800" kern="1200" err="1"/>
            <a:t>#.</a:t>
          </a:r>
          <a:r>
            <a:rPr lang="de-DE" sz="1800" kern="1200"/>
            <a:t>ndf</a:t>
          </a:r>
        </a:p>
      </dsp:txBody>
      <dsp:txXfrm>
        <a:off x="4547664" y="3581657"/>
        <a:ext cx="1152912" cy="715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229D602-B047-4652-A1DD-04AA0BB7B6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31E9372-52AD-433E-88BE-A16424BEF3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F6230-2838-4043-9CA3-A2A874F24C87}" type="datetimeFigureOut">
              <a:rPr lang="de-DE" smtClean="0"/>
              <a:t>20.12.2019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004090-3791-4BEA-9EA3-93CC426D4A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05025AE-CF47-450F-B43F-A6ECAAA920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9D05B-FF27-4E21-B403-ACFC48B5AA6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965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73415-10F7-418B-9CE5-4D962F0C15FB}" type="datetimeFigureOut">
              <a:rPr lang="de-DE" smtClean="0"/>
              <a:t>20.12.2019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3E00D-603F-4318-A48C-2AD6684A64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68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25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4983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4537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276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740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983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44246" y="1624405"/>
            <a:ext cx="11510682" cy="1885558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44246" y="3602041"/>
            <a:ext cx="11510682" cy="201195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67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n-US" noProof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0766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34963" y="296863"/>
            <a:ext cx="8636916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34964" y="1665288"/>
            <a:ext cx="11522074" cy="4572000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245628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34964" y="1665288"/>
            <a:ext cx="5581742" cy="4572000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271708" y="1665288"/>
            <a:ext cx="5585330" cy="4571999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2970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367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312999"/>
            <a:ext cx="5033103" cy="1244339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68064" y="1678740"/>
            <a:ext cx="6488974" cy="45585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34963" y="1678740"/>
            <a:ext cx="5033101" cy="455854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67"/>
            </a:lvl2pPr>
            <a:lvl3pPr marL="914332" indent="0">
              <a:buNone/>
              <a:defRPr sz="1200"/>
            </a:lvl3pPr>
            <a:lvl4pPr marL="1371498" indent="0">
              <a:buNone/>
              <a:defRPr sz="1067"/>
            </a:lvl4pPr>
            <a:lvl5pPr marL="1828664" indent="0">
              <a:buNone/>
              <a:defRPr sz="1067"/>
            </a:lvl5pPr>
            <a:lvl6pPr marL="2285830" indent="0">
              <a:buNone/>
              <a:defRPr sz="1067"/>
            </a:lvl6pPr>
            <a:lvl7pPr marL="2742994" indent="0">
              <a:buNone/>
              <a:defRPr sz="1067"/>
            </a:lvl7pPr>
            <a:lvl8pPr marL="3200160" indent="0">
              <a:buNone/>
              <a:defRPr sz="1067"/>
            </a:lvl8pPr>
            <a:lvl9pPr marL="3657327" indent="0">
              <a:buNone/>
              <a:defRPr sz="1067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43670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62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5360" y="0"/>
            <a:ext cx="10177131" cy="1052736"/>
          </a:xfrm>
          <a:prstGeom prst="rect">
            <a:avLst/>
          </a:prstGeom>
        </p:spPr>
        <p:txBody>
          <a:bodyPr anchor="ctr"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5360" y="1340768"/>
            <a:ext cx="5664629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2011" y="1340768"/>
            <a:ext cx="5664629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5289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52800" y="0"/>
            <a:ext cx="8534400" cy="1052736"/>
          </a:xfrm>
          <a:prstGeom prst="rect">
            <a:avLst/>
          </a:prstGeo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0" y="1268760"/>
            <a:ext cx="11521280" cy="5040560"/>
          </a:xfrm>
        </p:spPr>
        <p:txBody>
          <a:bodyPr/>
          <a:lstStyle>
            <a:lvl1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1pPr>
            <a:lvl2pPr defTabSz="592652">
              <a:tabLst>
                <a:tab pos="474121" algn="l"/>
                <a:tab pos="1015975" algn="l"/>
                <a:tab pos="1557828" algn="l"/>
                <a:tab pos="2150480" algn="l"/>
                <a:tab pos="2743131" algn="l"/>
              </a:tabLst>
              <a:defRPr/>
            </a:lvl2pPr>
            <a:lvl3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3pPr>
            <a:lvl4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4pPr>
            <a:lvl5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4"/>
          <p:cNvSpPr txBox="1">
            <a:spLocks/>
          </p:cNvSpPr>
          <p:nvPr/>
        </p:nvSpPr>
        <p:spPr>
          <a:xfrm>
            <a:off x="6096000" y="6381328"/>
            <a:ext cx="4032448" cy="404664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133" dirty="0">
                <a:solidFill>
                  <a:schemeClr val="bg1">
                    <a:lumMod val="75000"/>
                  </a:schemeClr>
                </a:solidFill>
              </a:rPr>
              <a:t>Uwe</a:t>
            </a:r>
            <a:r>
              <a:rPr lang="de-DE" sz="2133" baseline="0" dirty="0">
                <a:solidFill>
                  <a:schemeClr val="bg1">
                    <a:lumMod val="75000"/>
                  </a:schemeClr>
                </a:solidFill>
              </a:rPr>
              <a:t> Ricken</a:t>
            </a:r>
            <a:endParaRPr lang="de-DE" sz="2133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db-berater.de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54106" y="322096"/>
            <a:ext cx="8617772" cy="1231106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4105" y="1678193"/>
            <a:ext cx="11490063" cy="4539727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971878" y="322095"/>
            <a:ext cx="28722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chemeClr val="accent1"/>
                </a:solidFill>
                <a:latin typeface="Calibri" panose="020F0502020204030204" pitchFamily="34" charset="0"/>
              </a:rPr>
              <a:t>db </a:t>
            </a:r>
            <a:r>
              <a:rPr lang="de-DE" sz="2400" b="1" dirty="0">
                <a:latin typeface="Calibri" panose="020F0502020204030204" pitchFamily="34" charset="0"/>
              </a:rPr>
              <a:t>Berater GmbH</a:t>
            </a:r>
          </a:p>
          <a:p>
            <a:pPr algn="r"/>
            <a:r>
              <a:rPr lang="de-DE" sz="1000" b="1" dirty="0"/>
              <a:t>Planung – Installation</a:t>
            </a:r>
            <a:r>
              <a:rPr lang="de-DE" sz="1000" b="1" baseline="0" dirty="0"/>
              <a:t> – Optimierung</a:t>
            </a:r>
            <a:br>
              <a:rPr lang="de-DE" sz="1000" b="1" baseline="0" dirty="0"/>
            </a:br>
            <a:br>
              <a:rPr lang="de-DE" sz="1000" b="1" baseline="0" dirty="0"/>
            </a:br>
            <a:endParaRPr lang="de-DE" sz="1000" b="1" dirty="0"/>
          </a:p>
          <a:p>
            <a:pPr algn="r"/>
            <a:r>
              <a:rPr lang="de-DE" sz="1000" b="1" dirty="0">
                <a:hlinkClick r:id="rId10"/>
              </a:rPr>
              <a:t>http://www.db-berater.de</a:t>
            </a:r>
            <a:endParaRPr lang="de-DE" sz="1000" b="1" dirty="0"/>
          </a:p>
          <a:p>
            <a:pPr algn="r"/>
            <a:r>
              <a:rPr lang="de-DE" sz="1000" b="1" dirty="0"/>
              <a:t>info@db-berater.de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354105" y="6303981"/>
            <a:ext cx="11490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54105" y="6390042"/>
            <a:ext cx="2141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noProof="0">
                <a:solidFill>
                  <a:schemeClr val="accent1"/>
                </a:solidFill>
              </a:rPr>
              <a:t>Author: </a:t>
            </a:r>
            <a:r>
              <a:rPr lang="en-GB" sz="1200" b="1" noProof="0"/>
              <a:t>Uwe Ricken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971879" y="6390043"/>
            <a:ext cx="2872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1"/>
                </a:solidFill>
              </a:rPr>
              <a:t>©: </a:t>
            </a:r>
            <a:r>
              <a:rPr lang="de-DE" sz="1200" b="1" dirty="0"/>
              <a:t>db</a:t>
            </a:r>
            <a:r>
              <a:rPr lang="de-DE" sz="1200" b="1" baseline="0" dirty="0"/>
              <a:t> Berater GmbH </a:t>
            </a:r>
            <a:r>
              <a:rPr lang="de-DE" sz="1200" b="1" baseline="0"/>
              <a:t>(2019)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94075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700" r:id="rId7"/>
    <p:sldLayoutId id="2147483702" r:id="rId8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5B9BD5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SQLPartitioning" TargetMode="External"/><Relationship Id="rId2" Type="http://schemas.openxmlformats.org/officeDocument/2006/relationships/hyperlink" Target="http://bit.ly/CustomerOrdersDB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.docs.live.net/f02567aecbed924b/Dokumente/db%20Berater%20GmbH/PASS%20Vortr&#228;ge/Sprecheraktvit&#228;ten/SQL%20Server%20Partitioning/0000%20-%20create%20database%20and%20relations.sq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.docs.live.net/f02567aecbed924b/Dokumente/db%20Berater%20GmbH/PASS%20Vortr&#228;ge/Sprecheraktvit&#228;ten/SQL%20Server%20Partitioning/0100%20-%20Implementation%20-%20additional%20filegroups.sql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d.docs.live.net/f02567aecbed924b/Dokumente/db%20Berater%20GmbH/PASS%20Vortr&#228;ge/Sprecheraktvit&#228;ten/SQL%20Server%20Partitioning/0110%20-%20Implemenation%20-%20creation%20of%20partitioning%20function.sql.sql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d.docs.live.net/f02567aecbed924b/Dokumente/db%20Berater%20GmbH/PASS%20Vortr&#228;ge/Sprecheraktvit&#228;ten/SQL%20Server%20Partitioning/0120%20-%20implementation%20-%20create%20the%20partition%20scheme.sql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uwe.ricken@db-berater.de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://www.db-berater.de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xing.com/profile/Uwe_Ricken" TargetMode="External"/><Relationship Id="rId5" Type="http://schemas.openxmlformats.org/officeDocument/2006/relationships/hyperlink" Target="https://twitter.com/@dbberater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www.sqlmaster.de/" TargetMode="External"/><Relationship Id="rId9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Weblink for Session</a:t>
            </a:r>
          </a:p>
        </p:txBody>
      </p:sp>
      <p:sp>
        <p:nvSpPr>
          <p:cNvPr id="4" name="Inhaltsplatzhalter 3"/>
          <p:cNvSpPr txBox="1">
            <a:spLocks noGrp="1"/>
          </p:cNvSpPr>
          <p:nvPr>
            <p:ph idx="1"/>
          </p:nvPr>
        </p:nvSpPr>
        <p:spPr>
          <a:xfrm>
            <a:off x="334964" y="1665288"/>
            <a:ext cx="11522074" cy="337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4400" dirty="0" err="1"/>
              <a:t>CustomerOrders</a:t>
            </a:r>
            <a:r>
              <a:rPr lang="en-US" sz="4400" dirty="0"/>
              <a:t> demo database</a:t>
            </a:r>
            <a:br>
              <a:rPr lang="en-US" sz="4400" dirty="0"/>
            </a:br>
            <a:r>
              <a:rPr lang="en-US" sz="4400" dirty="0"/>
              <a:t>	</a:t>
            </a:r>
            <a:r>
              <a:rPr lang="en-US" sz="4400" dirty="0">
                <a:hlinkClick r:id="rId2"/>
              </a:rPr>
              <a:t>http://bit.ly/CustomerOrdersDB</a:t>
            </a:r>
            <a:endParaRPr lang="en-US" sz="4400" dirty="0"/>
          </a:p>
          <a:p>
            <a:pPr marL="0" indent="0">
              <a:buNone/>
            </a:pPr>
            <a:br>
              <a:rPr lang="en-US" sz="4400" dirty="0"/>
            </a:br>
            <a:r>
              <a:rPr lang="en-US" sz="4400" dirty="0"/>
              <a:t>Slide Deck and scripts</a:t>
            </a:r>
          </a:p>
          <a:p>
            <a:pPr marL="0" indent="0">
              <a:buNone/>
            </a:pPr>
            <a:r>
              <a:rPr lang="en-US" sz="4400" dirty="0"/>
              <a:t>	</a:t>
            </a:r>
            <a:r>
              <a:rPr lang="en-US" sz="4400" dirty="0">
                <a:hlinkClick r:id="rId3"/>
              </a:rPr>
              <a:t>http://bit.ly/SQLPartitioning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13469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B04FDC-B4AD-44EB-80E9-63236CC5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Filegroups</a:t>
            </a:r>
            <a:endParaRPr lang="de-DE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AD6C0DEF-9BCA-45A7-A46C-737C95344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8CF167-400F-4972-ACA1-BC5453660F4A}"/>
              </a:ext>
            </a:extLst>
          </p:cNvPr>
          <p:cNvSpPr/>
          <p:nvPr/>
        </p:nvSpPr>
        <p:spPr>
          <a:xfrm>
            <a:off x="1008065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462AE-1D5E-48B9-942F-E3727E831509}"/>
              </a:ext>
            </a:extLst>
          </p:cNvPr>
          <p:cNvSpPr/>
          <p:nvPr/>
        </p:nvSpPr>
        <p:spPr>
          <a:xfrm>
            <a:off x="1008065" y="206329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93D561-7BBB-4720-9C4F-90ABAF137CAD}"/>
              </a:ext>
            </a:extLst>
          </p:cNvPr>
          <p:cNvSpPr/>
          <p:nvPr/>
        </p:nvSpPr>
        <p:spPr>
          <a:xfrm>
            <a:off x="1008065" y="279227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3EBDEB-48BB-4680-8C34-9A7B49725CBE}"/>
              </a:ext>
            </a:extLst>
          </p:cNvPr>
          <p:cNvSpPr/>
          <p:nvPr/>
        </p:nvSpPr>
        <p:spPr>
          <a:xfrm>
            <a:off x="1008065" y="425150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ABE0C95-51F7-4D4E-AE18-F858DD6F3586}"/>
              </a:ext>
            </a:extLst>
          </p:cNvPr>
          <p:cNvSpPr/>
          <p:nvPr/>
        </p:nvSpPr>
        <p:spPr>
          <a:xfrm>
            <a:off x="6096000" y="2063298"/>
            <a:ext cx="1676400" cy="291846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CF8611B3-129C-4FC0-9E58-513C70CF1036}"/>
              </a:ext>
            </a:extLst>
          </p:cNvPr>
          <p:cNvCxnSpPr>
            <a:stCxn id="9" idx="3"/>
          </p:cNvCxnSpPr>
          <p:nvPr/>
        </p:nvCxnSpPr>
        <p:spPr>
          <a:xfrm>
            <a:off x="3678240" y="242842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FC5AE094-B755-45F8-86C2-E86F91E646AF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678240" y="461663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1A3F1EC9-5879-4093-8469-BF21303FA9BD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3678240" y="3877677"/>
            <a:ext cx="2417760" cy="997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D7BEF08F-BFA8-4227-99F4-096647D43995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678240" y="315740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340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B04FDC-B4AD-44EB-80E9-63236CC5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Filegroups</a:t>
            </a:r>
            <a:endParaRPr lang="de-DE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AD6C0DEF-9BCA-45A7-A46C-737C95344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8CF167-400F-4972-ACA1-BC5453660F4A}"/>
              </a:ext>
            </a:extLst>
          </p:cNvPr>
          <p:cNvSpPr/>
          <p:nvPr/>
        </p:nvSpPr>
        <p:spPr>
          <a:xfrm>
            <a:off x="1008065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462AE-1D5E-48B9-942F-E3727E831509}"/>
              </a:ext>
            </a:extLst>
          </p:cNvPr>
          <p:cNvSpPr/>
          <p:nvPr/>
        </p:nvSpPr>
        <p:spPr>
          <a:xfrm>
            <a:off x="1008065" y="206329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93D561-7BBB-4720-9C4F-90ABAF137CAD}"/>
              </a:ext>
            </a:extLst>
          </p:cNvPr>
          <p:cNvSpPr/>
          <p:nvPr/>
        </p:nvSpPr>
        <p:spPr>
          <a:xfrm>
            <a:off x="1008065" y="279227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3EBDEB-48BB-4680-8C34-9A7B49725CBE}"/>
              </a:ext>
            </a:extLst>
          </p:cNvPr>
          <p:cNvSpPr/>
          <p:nvPr/>
        </p:nvSpPr>
        <p:spPr>
          <a:xfrm>
            <a:off x="1008065" y="425150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lussdiagramm: Magnetplattenspeicher 15">
            <a:extLst>
              <a:ext uri="{FF2B5EF4-FFF2-40B4-BE49-F238E27FC236}">
                <a16:creationId xmlns:a16="http://schemas.microsoft.com/office/drawing/2014/main" id="{0D41A4FE-8926-47F0-B2E1-DF3237114179}"/>
              </a:ext>
            </a:extLst>
          </p:cNvPr>
          <p:cNvSpPr/>
          <p:nvPr/>
        </p:nvSpPr>
        <p:spPr>
          <a:xfrm>
            <a:off x="8551652" y="206202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File</a:t>
            </a:r>
          </a:p>
        </p:txBody>
      </p:sp>
      <p:sp>
        <p:nvSpPr>
          <p:cNvPr id="17" name="Flussdiagramm: Magnetplattenspeicher 16">
            <a:extLst>
              <a:ext uri="{FF2B5EF4-FFF2-40B4-BE49-F238E27FC236}">
                <a16:creationId xmlns:a16="http://schemas.microsoft.com/office/drawing/2014/main" id="{45361D59-843E-4DCC-A25B-D20C55C1E3C8}"/>
              </a:ext>
            </a:extLst>
          </p:cNvPr>
          <p:cNvSpPr/>
          <p:nvPr/>
        </p:nvSpPr>
        <p:spPr>
          <a:xfrm>
            <a:off x="8551652" y="279227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18" name="Flussdiagramm: Magnetplattenspeicher 17">
            <a:extLst>
              <a:ext uri="{FF2B5EF4-FFF2-40B4-BE49-F238E27FC236}">
                <a16:creationId xmlns:a16="http://schemas.microsoft.com/office/drawing/2014/main" id="{019921A4-DF1B-41B7-81A5-7218A88313D9}"/>
              </a:ext>
            </a:extLst>
          </p:cNvPr>
          <p:cNvSpPr/>
          <p:nvPr/>
        </p:nvSpPr>
        <p:spPr>
          <a:xfrm>
            <a:off x="8551652" y="352252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0" name="Flussdiagramm: Magnetplattenspeicher 19">
            <a:extLst>
              <a:ext uri="{FF2B5EF4-FFF2-40B4-BE49-F238E27FC236}">
                <a16:creationId xmlns:a16="http://schemas.microsoft.com/office/drawing/2014/main" id="{9D94E7E5-CD22-4F45-A5EE-2D54265E14F5}"/>
              </a:ext>
            </a:extLst>
          </p:cNvPr>
          <p:cNvSpPr/>
          <p:nvPr/>
        </p:nvSpPr>
        <p:spPr>
          <a:xfrm>
            <a:off x="9363182" y="352125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1" name="Flussdiagramm: Magnetplattenspeicher 20">
            <a:extLst>
              <a:ext uri="{FF2B5EF4-FFF2-40B4-BE49-F238E27FC236}">
                <a16:creationId xmlns:a16="http://schemas.microsoft.com/office/drawing/2014/main" id="{8931A28C-36D6-430F-B6D2-BFFBB74CA0AC}"/>
              </a:ext>
            </a:extLst>
          </p:cNvPr>
          <p:cNvSpPr/>
          <p:nvPr/>
        </p:nvSpPr>
        <p:spPr>
          <a:xfrm>
            <a:off x="8551652" y="425150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2" name="Flussdiagramm: Magnetplattenspeicher 21">
            <a:extLst>
              <a:ext uri="{FF2B5EF4-FFF2-40B4-BE49-F238E27FC236}">
                <a16:creationId xmlns:a16="http://schemas.microsoft.com/office/drawing/2014/main" id="{4FEB34F9-2743-4848-94AE-8B28F147ED15}"/>
              </a:ext>
            </a:extLst>
          </p:cNvPr>
          <p:cNvSpPr/>
          <p:nvPr/>
        </p:nvSpPr>
        <p:spPr>
          <a:xfrm>
            <a:off x="9363182" y="425023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F6E12CFD-7D92-4778-AD7E-E202395D2F83}"/>
              </a:ext>
            </a:extLst>
          </p:cNvPr>
          <p:cNvSpPr/>
          <p:nvPr/>
        </p:nvSpPr>
        <p:spPr>
          <a:xfrm>
            <a:off x="6096000" y="2063298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DC50CF14-3656-4D0D-B12F-F9031DD8141F}"/>
              </a:ext>
            </a:extLst>
          </p:cNvPr>
          <p:cNvCxnSpPr>
            <a:cxnSpLocks/>
            <a:endCxn id="34" idx="1"/>
          </p:cNvCxnSpPr>
          <p:nvPr/>
        </p:nvCxnSpPr>
        <p:spPr>
          <a:xfrm flipV="1">
            <a:off x="3709119" y="2427786"/>
            <a:ext cx="2386881" cy="653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415E516B-F9CC-4701-9FF4-336259EBA778}"/>
              </a:ext>
            </a:extLst>
          </p:cNvPr>
          <p:cNvCxnSpPr>
            <a:cxnSpLocks/>
            <a:stCxn id="11" idx="3"/>
            <a:endCxn id="41" idx="1"/>
          </p:cNvCxnSpPr>
          <p:nvPr/>
        </p:nvCxnSpPr>
        <p:spPr>
          <a:xfrm flipV="1">
            <a:off x="3678240" y="4597047"/>
            <a:ext cx="2417760" cy="1958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E3F50EB5-0B9E-4D66-AC46-6DDA718A493C}"/>
              </a:ext>
            </a:extLst>
          </p:cNvPr>
          <p:cNvCxnSpPr>
            <a:cxnSpLocks/>
            <a:stCxn id="7" idx="3"/>
            <a:endCxn id="40" idx="1"/>
          </p:cNvCxnSpPr>
          <p:nvPr/>
        </p:nvCxnSpPr>
        <p:spPr>
          <a:xfrm flipV="1">
            <a:off x="3678240" y="3873960"/>
            <a:ext cx="2417760" cy="1369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79120265-87B7-40D7-A232-E8092857E8EF}"/>
              </a:ext>
            </a:extLst>
          </p:cNvPr>
          <p:cNvCxnSpPr>
            <a:cxnSpLocks/>
            <a:stCxn id="10" idx="3"/>
            <a:endCxn id="39" idx="1"/>
          </p:cNvCxnSpPr>
          <p:nvPr/>
        </p:nvCxnSpPr>
        <p:spPr>
          <a:xfrm flipV="1">
            <a:off x="3678240" y="3150873"/>
            <a:ext cx="2417760" cy="653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hteck 38">
            <a:extLst>
              <a:ext uri="{FF2B5EF4-FFF2-40B4-BE49-F238E27FC236}">
                <a16:creationId xmlns:a16="http://schemas.microsoft.com/office/drawing/2014/main" id="{84E54ECF-8BC3-45E7-A3F3-2F633076FC6C}"/>
              </a:ext>
            </a:extLst>
          </p:cNvPr>
          <p:cNvSpPr/>
          <p:nvPr/>
        </p:nvSpPr>
        <p:spPr>
          <a:xfrm>
            <a:off x="6096000" y="2786385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#2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6BAAE82-1194-4EA4-9F69-B22166955818}"/>
              </a:ext>
            </a:extLst>
          </p:cNvPr>
          <p:cNvSpPr/>
          <p:nvPr/>
        </p:nvSpPr>
        <p:spPr>
          <a:xfrm>
            <a:off x="6096000" y="3509472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#3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1D6824F-406A-4C5E-9F58-2E38F2ED077D}"/>
              </a:ext>
            </a:extLst>
          </p:cNvPr>
          <p:cNvSpPr/>
          <p:nvPr/>
        </p:nvSpPr>
        <p:spPr>
          <a:xfrm>
            <a:off x="6096000" y="4232559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#4</a:t>
            </a:r>
          </a:p>
        </p:txBody>
      </p:sp>
    </p:spTree>
    <p:extLst>
      <p:ext uri="{BB962C8B-B14F-4D97-AF65-F5344CB8AC3E}">
        <p14:creationId xmlns:p14="http://schemas.microsoft.com/office/powerpoint/2010/main" val="545394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B19850-1647-47F2-B86F-1F258CEE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Partition Function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B606A0-56CF-4B32-8AC3-0B5BAF7B22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GB" dirty="0"/>
              <a:t>is a database object that defines how the rows of a table/index are mapped to a set of partitions based on the values of the partitioning column.</a:t>
            </a:r>
          </a:p>
          <a:p>
            <a:r>
              <a:rPr lang="en-GB" dirty="0"/>
              <a:t>The partition function defines the </a:t>
            </a:r>
            <a:r>
              <a:rPr lang="en-GB" b="1" dirty="0"/>
              <a:t>number of partitions </a:t>
            </a:r>
            <a:r>
              <a:rPr lang="en-GB" dirty="0"/>
              <a:t>that the table will have and how the </a:t>
            </a:r>
            <a:r>
              <a:rPr lang="en-GB" b="1" dirty="0"/>
              <a:t>boundaries</a:t>
            </a:r>
            <a:r>
              <a:rPr lang="en-GB" dirty="0"/>
              <a:t> of the partitions are defined.</a:t>
            </a:r>
          </a:p>
          <a:p>
            <a:r>
              <a:rPr lang="en-US" dirty="0"/>
              <a:t>The total number of partitions is </a:t>
            </a:r>
            <a:r>
              <a:rPr lang="en-US" b="1" dirty="0"/>
              <a:t>always </a:t>
            </a:r>
            <a:r>
              <a:rPr lang="en-US" dirty="0"/>
              <a:t>the total number of boundary values + 1</a:t>
            </a:r>
            <a:endParaRPr lang="en-GB" dirty="0"/>
          </a:p>
        </p:txBody>
      </p:sp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4F910DD1-7EC9-435E-AA78-D8BD8BC342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814710"/>
              </p:ext>
            </p:extLst>
          </p:nvPr>
        </p:nvGraphicFramePr>
        <p:xfrm>
          <a:off x="6095999" y="1665288"/>
          <a:ext cx="5724525" cy="4426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480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B19850-1647-47F2-B86F-1F258CEE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Partition Scheme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B606A0-56CF-4B32-8AC3-0B5BAF7B22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Partition Scheme is a database object that maps the partitions of a partition function to a set of filegroups.</a:t>
            </a:r>
          </a:p>
          <a:p>
            <a:r>
              <a:rPr lang="en-US" dirty="0"/>
              <a:t>The primary reason for placing your partitions on separate filegroups is to make sure that you can independently perform backup operations and Maintenance on partitions.</a:t>
            </a:r>
            <a:endParaRPr lang="en-GB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5F60C98-94AA-4AFB-88B1-4E0075F002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3A174C72-6B51-4DCF-85F1-538B3B8A42BB}"/>
              </a:ext>
            </a:extLst>
          </p:cNvPr>
          <p:cNvSpPr/>
          <p:nvPr/>
        </p:nvSpPr>
        <p:spPr>
          <a:xfrm>
            <a:off x="6769100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957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4CBEFB-AAD7-4393-941E-46AE820B4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Ranges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8D03054-6099-4743-92C9-8B06ED278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Partition functions are created as either </a:t>
            </a:r>
            <a:r>
              <a:rPr lang="en-US" b="1" dirty="0"/>
              <a:t>range left </a:t>
            </a:r>
            <a:r>
              <a:rPr lang="en-US" dirty="0"/>
              <a:t>or </a:t>
            </a:r>
            <a:r>
              <a:rPr lang="en-US" b="1" dirty="0"/>
              <a:t>range right </a:t>
            </a:r>
            <a:r>
              <a:rPr lang="en-US" dirty="0"/>
              <a:t>to specify whether the boundary values belong to their left or right partitions:</a:t>
            </a:r>
          </a:p>
          <a:p>
            <a:endParaRPr lang="en-US" dirty="0"/>
          </a:p>
          <a:p>
            <a:pPr lvl="1"/>
            <a:r>
              <a:rPr lang="en-US" dirty="0"/>
              <a:t>Range left means that the actual boundary value belongs to its left partition, it is </a:t>
            </a:r>
            <a:r>
              <a:rPr lang="en-US" b="1" dirty="0"/>
              <a:t>the last value in the left partition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Range right means that the actual boundary value belongs to its right partition, it is </a:t>
            </a:r>
            <a:r>
              <a:rPr lang="en-US" b="1" dirty="0"/>
              <a:t>the first value in the right partition</a:t>
            </a:r>
            <a:r>
              <a:rPr lang="en-US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36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6D1942-A00F-4441-9F2F-1EBAD4FB2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Ranges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DD9BC30F-D076-4948-B054-AF639205ED9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93779407"/>
              </p:ext>
            </p:extLst>
          </p:nvPr>
        </p:nvGraphicFramePr>
        <p:xfrm>
          <a:off x="334963" y="2687320"/>
          <a:ext cx="55816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330">
                  <a:extLst>
                    <a:ext uri="{9D8B030D-6E8A-4147-A177-3AD203B41FA5}">
                      <a16:colId xmlns:a16="http://schemas.microsoft.com/office/drawing/2014/main" val="3076227149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1407307142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3181547175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3968160265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618665331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r>
                        <a:rPr lang="de-DE" sz="1400" dirty="0"/>
                        <a:t>LEFT PARTITION RANGE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967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01.01.2000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602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31.12.2000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61115"/>
                  </a:ext>
                </a:extLst>
              </a:tr>
            </a:tbl>
          </a:graphicData>
        </a:graphic>
      </p:graphicFrame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26E530DB-EDB0-4697-A3C1-6F7D134880A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46000907"/>
              </p:ext>
            </p:extLst>
          </p:nvPr>
        </p:nvGraphicFramePr>
        <p:xfrm>
          <a:off x="6272213" y="2687320"/>
          <a:ext cx="558482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965">
                  <a:extLst>
                    <a:ext uri="{9D8B030D-6E8A-4147-A177-3AD203B41FA5}">
                      <a16:colId xmlns:a16="http://schemas.microsoft.com/office/drawing/2014/main" val="1501312881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962336939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799120172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3152059040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310109525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de-DE" sz="1400" dirty="0"/>
                        <a:t>RIGHT PARTITION RANGE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307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537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016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169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each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a different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(FG01, FG02, FG03, FG04);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104416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489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multiple </a:t>
            </a:r>
            <a:r>
              <a:rPr lang="de-DE" sz="1800" dirty="0" err="1">
                <a:solidFill>
                  <a:schemeClr val="tx1"/>
                </a:solidFill>
              </a:rPr>
              <a:t>partitions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a </a:t>
            </a:r>
            <a:r>
              <a:rPr lang="de-DE" sz="1800" dirty="0" err="1">
                <a:solidFill>
                  <a:schemeClr val="tx1"/>
                </a:solidFill>
              </a:rPr>
              <a:t>single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FG01, FG01, FG01</a:t>
            </a:r>
            <a:r>
              <a:rPr lang="de-DE" b="1" dirty="0">
                <a:latin typeface="Lucida Console" panose="020B0609040504020204" pitchFamily="49" charset="0"/>
              </a:rPr>
              <a:t>, FG04);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892064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086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all </a:t>
            </a:r>
            <a:r>
              <a:rPr lang="de-DE" sz="1800" dirty="0" err="1">
                <a:solidFill>
                  <a:schemeClr val="tx1"/>
                </a:solidFill>
              </a:rPr>
              <a:t>partitions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the</a:t>
            </a:r>
            <a:r>
              <a:rPr lang="de-DE" sz="1800" dirty="0">
                <a:solidFill>
                  <a:schemeClr val="tx1"/>
                </a:solidFill>
              </a:rPr>
              <a:t> same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ALL TO</a:t>
            </a:r>
            <a:r>
              <a:rPr lang="de-DE" b="1" dirty="0">
                <a:latin typeface="Lucida Console" panose="020B0609040504020204" pitchFamily="49" charset="0"/>
              </a:rPr>
              <a:t> (FG01);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05129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695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next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used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(FG01, FG02, FG03, FG04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, FG05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715109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07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1513111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339388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375294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1908175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  <a:gridCol w="1908175">
                  <a:extLst>
                    <a:ext uri="{9D8B030D-6E8A-4147-A177-3AD203B41FA5}">
                      <a16:colId xmlns:a16="http://schemas.microsoft.com/office/drawing/2014/main" val="2050372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/>
                        <a:t>Will </a:t>
                      </a:r>
                      <a:r>
                        <a:rPr lang="de-DE" b="1" dirty="0" err="1"/>
                        <a:t>be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used</a:t>
                      </a:r>
                      <a:endParaRPr lang="de-D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/>
                        <a:t>For </a:t>
                      </a:r>
                      <a:r>
                        <a:rPr lang="de-DE" b="1" dirty="0" err="1"/>
                        <a:t>the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next</a:t>
                      </a:r>
                      <a:r>
                        <a:rPr lang="de-DE" b="1" dirty="0"/>
                        <a:t> PT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56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Microsoft SQL Server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Partitioning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4993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2BBF89-9BF0-4606-BF4B-6FB79F74D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Restrictions</a:t>
            </a:r>
            <a:r>
              <a:rPr lang="de-DE" dirty="0"/>
              <a:t> and </a:t>
            </a:r>
            <a:r>
              <a:rPr lang="de-DE" dirty="0" err="1"/>
              <a:t>Recommendations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BAB5F9-2DA0-476E-A615-59A9401CB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in a partitioned table is partitioned based on a </a:t>
            </a:r>
            <a:r>
              <a:rPr lang="en-US" b="1" dirty="0"/>
              <a:t>single column</a:t>
            </a:r>
            <a:r>
              <a:rPr lang="en-US" dirty="0"/>
              <a:t>, the partition column, often called the </a:t>
            </a:r>
            <a:r>
              <a:rPr lang="en-US" i="1" dirty="0"/>
              <a:t>partition key</a:t>
            </a:r>
            <a:r>
              <a:rPr lang="en-US" dirty="0"/>
              <a:t>. Only one column can be used as the partition column, but it is possible to use a computed column.</a:t>
            </a:r>
          </a:p>
          <a:p>
            <a:r>
              <a:rPr lang="en-US" dirty="0"/>
              <a:t>It is important to select a partition column that is used as a filter for queries. When the partition column is used as a filter in queries, SQL Server can access only the relevant partitions. This is called partition elimination and can greatly improve performance when querying large tables.</a:t>
            </a:r>
          </a:p>
          <a:p>
            <a:r>
              <a:rPr lang="en-US" dirty="0"/>
              <a:t>All data types that are valid for use as index columns can be used as a partitioning column, except </a:t>
            </a:r>
            <a:r>
              <a:rPr lang="en-US" dirty="0">
                <a:solidFill>
                  <a:srgbClr val="FF0000"/>
                </a:solidFill>
              </a:rPr>
              <a:t>timestamp</a:t>
            </a:r>
            <a:r>
              <a:rPr lang="en-US" dirty="0"/>
              <a:t>, ntext, text, image, xml, varchar(max), nvarchar(max), or </a:t>
            </a:r>
            <a:r>
              <a:rPr lang="en-US" dirty="0" err="1"/>
              <a:t>varbinary</a:t>
            </a:r>
            <a:r>
              <a:rPr lang="en-US" dirty="0"/>
              <a:t>(max) data types.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2305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E3E24E-2247-4EF3-9F14-D8D6827A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</a:t>
            </a:r>
            <a:r>
              <a:rPr lang="de-DE" dirty="0" err="1"/>
              <a:t>Considerations</a:t>
            </a:r>
            <a:r>
              <a:rPr lang="de-DE" dirty="0"/>
              <a:t> – </a:t>
            </a:r>
            <a:r>
              <a:rPr lang="de-DE" dirty="0" err="1"/>
              <a:t>Aligned</a:t>
            </a:r>
            <a:r>
              <a:rPr lang="de-DE" dirty="0"/>
              <a:t> Index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497658-81DF-47FD-B76B-AE2593650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index that is built on the same partition scheme as its corresponding table is called an “</a:t>
            </a:r>
            <a:r>
              <a:rPr lang="en-US" b="1" dirty="0"/>
              <a:t>Aligned Index</a:t>
            </a:r>
            <a:r>
              <a:rPr lang="en-US" dirty="0"/>
              <a:t>”!</a:t>
            </a:r>
          </a:p>
          <a:p>
            <a:pPr lvl="1"/>
            <a:r>
              <a:rPr lang="en-US" dirty="0"/>
              <a:t>When a table and its indexes are in alignment, SQL Server can switch partitions quickly and efficiently while maintaining the partition structure of both the table and its indexes.</a:t>
            </a:r>
          </a:p>
          <a:p>
            <a:pPr lvl="1"/>
            <a:r>
              <a:rPr lang="en-US" dirty="0"/>
              <a:t>An index does not have to participate in the same named partition function to be aligned with its base table.</a:t>
            </a:r>
          </a:p>
          <a:p>
            <a:pPr lvl="1"/>
            <a:r>
              <a:rPr lang="en-US" dirty="0"/>
              <a:t>The partition function of the index and the base table must be essentially the same, in that:</a:t>
            </a:r>
          </a:p>
          <a:p>
            <a:pPr lvl="2"/>
            <a:r>
              <a:rPr lang="en-US" dirty="0"/>
              <a:t>The arguments of the partition functions have the same data type.</a:t>
            </a:r>
          </a:p>
          <a:p>
            <a:pPr lvl="2"/>
            <a:r>
              <a:rPr lang="en-US" dirty="0"/>
              <a:t>They define the same number of partitions.</a:t>
            </a:r>
          </a:p>
          <a:p>
            <a:pPr lvl="2"/>
            <a:r>
              <a:rPr lang="en-US" dirty="0"/>
              <a:t>They define the same boundary values for partitions.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5231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4046F9-8EC7-40FC-BF02-A44A81DFF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</a:t>
            </a:r>
            <a:r>
              <a:rPr lang="de-DE" dirty="0" err="1"/>
              <a:t>Consideration</a:t>
            </a:r>
            <a:r>
              <a:rPr lang="de-DE" dirty="0"/>
              <a:t> – non-</a:t>
            </a:r>
            <a:r>
              <a:rPr lang="de-DE" dirty="0" err="1"/>
              <a:t>aligned</a:t>
            </a:r>
            <a:r>
              <a:rPr lang="de-DE" dirty="0"/>
              <a:t> Index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0189C-4816-4242-9AD4-56C3B2DBF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index has a different partition scheme or is placed on a separate filegroup from the base table it is called a “non aligned index”.</a:t>
            </a:r>
          </a:p>
          <a:p>
            <a:r>
              <a:rPr lang="en-US" dirty="0"/>
              <a:t>Designing an non-aligned partitioned index can be useful in the following cases:</a:t>
            </a:r>
          </a:p>
          <a:p>
            <a:pPr lvl="1"/>
            <a:r>
              <a:rPr lang="en-US" dirty="0"/>
              <a:t>The base table has not been partitioned.</a:t>
            </a:r>
          </a:p>
          <a:p>
            <a:pPr lvl="1"/>
            <a:r>
              <a:rPr lang="en-US" dirty="0"/>
              <a:t>The index key is unique and it does not contain the partitioning column of the table.</a:t>
            </a:r>
          </a:p>
          <a:p>
            <a:pPr lvl="1"/>
            <a:r>
              <a:rPr lang="en-US" dirty="0"/>
              <a:t>The base table must participate in collocated joins with more tables using different join columns.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8911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Implementation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Partitioning</a:t>
            </a:r>
            <a:br>
              <a:rPr lang="en-GB"/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904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389E278-7E9B-4BCF-861A-DD75D7FC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Preparations</a:t>
            </a:r>
            <a:r>
              <a:rPr lang="de-DE" sz="1800" dirty="0">
                <a:solidFill>
                  <a:schemeClr val="tx1"/>
                </a:solidFill>
              </a:rPr>
              <a:t> in </a:t>
            </a:r>
            <a:r>
              <a:rPr lang="de-DE" sz="1800" dirty="0" err="1">
                <a:solidFill>
                  <a:schemeClr val="tx1"/>
                </a:solidFill>
              </a:rPr>
              <a:t>the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database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FE485EA-15B9-4CF2-ADD2-5218D1BCDF6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Restore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[</a:t>
            </a:r>
            <a:r>
              <a:rPr lang="de-DE" dirty="0" err="1"/>
              <a:t>CustomerOrders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backup</a:t>
            </a:r>
            <a:endParaRPr lang="de-DE" dirty="0"/>
          </a:p>
          <a:p>
            <a:r>
              <a:rPr lang="de-DE" dirty="0"/>
              <a:t>Create a </a:t>
            </a:r>
            <a:r>
              <a:rPr lang="de-DE" dirty="0" err="1"/>
              <a:t>demo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[</a:t>
            </a:r>
            <a:r>
              <a:rPr lang="de-DE" dirty="0" err="1"/>
              <a:t>demo_db</a:t>
            </a:r>
            <a:r>
              <a:rPr lang="de-DE" dirty="0"/>
              <a:t>] for all </a:t>
            </a:r>
            <a:r>
              <a:rPr lang="de-DE" dirty="0" err="1"/>
              <a:t>demos</a:t>
            </a:r>
            <a:endParaRPr lang="de-DE" dirty="0"/>
          </a:p>
          <a:p>
            <a:pPr lvl="1"/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for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order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 a separate </a:t>
            </a:r>
            <a:r>
              <a:rPr lang="de-DE" dirty="0" err="1"/>
              <a:t>filegroup</a:t>
            </a:r>
            <a:endParaRPr lang="de-DE" dirty="0"/>
          </a:p>
          <a:p>
            <a:pPr lvl="1"/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group will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it‘s</a:t>
            </a:r>
            <a:r>
              <a:rPr lang="de-DE" dirty="0"/>
              <a:t> own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(s)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2B0A7EB0-159A-4A44-AD94-6FEAAFA069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5073" y="1665288"/>
            <a:ext cx="5459104" cy="4572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BCD3727-4056-4784-839D-BFA126992BEA}"/>
              </a:ext>
            </a:extLst>
          </p:cNvPr>
          <p:cNvSpPr txBox="1"/>
          <p:nvPr/>
        </p:nvSpPr>
        <p:spPr>
          <a:xfrm>
            <a:off x="371475" y="5579587"/>
            <a:ext cx="572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0000 - create database and </a:t>
            </a:r>
            <a:r>
              <a:rPr lang="en-US" dirty="0" err="1">
                <a:hlinkClick r:id="rId3"/>
              </a:rPr>
              <a:t>relations.sql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586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529A6D-38E9-4269-95E1-4D3A57391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filegroups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8EAD54-5BDC-4834-9DC6-948F98EC77D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[</a:t>
            </a:r>
            <a:r>
              <a:rPr lang="en-US" dirty="0">
                <a:hlinkClick r:id="rId2"/>
              </a:rPr>
              <a:t>0100 - Implementation - creation of additional </a:t>
            </a:r>
            <a:r>
              <a:rPr lang="en-US" dirty="0" err="1">
                <a:hlinkClick r:id="rId2"/>
              </a:rPr>
              <a:t>filegroups.sql</a:t>
            </a:r>
            <a:r>
              <a:rPr lang="en-US" dirty="0"/>
              <a:t>] from the Solution Explorer</a:t>
            </a:r>
          </a:p>
          <a:p>
            <a:r>
              <a:rPr lang="en-US" dirty="0"/>
              <a:t>Execute the script and look to the different new file groups which have been created</a:t>
            </a:r>
          </a:p>
          <a:p>
            <a:pPr lvl="1"/>
            <a:r>
              <a:rPr lang="en-US" dirty="0"/>
              <a:t>For every order year a new file group with corresponding files have been created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0C02BAEB-58A6-4A40-8883-64BF782074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7"/>
            <a:ext cx="5805812" cy="160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13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8C13FC-614C-411B-8B2F-340A0B3D6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function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47D2F7-86CE-40CC-A2A9-B8DA20661D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When</a:t>
            </a:r>
            <a:r>
              <a:rPr lang="de-DE" dirty="0"/>
              <a:t> all </a:t>
            </a:r>
            <a:r>
              <a:rPr lang="de-DE" dirty="0" err="1"/>
              <a:t>file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must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.</a:t>
            </a:r>
          </a:p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[</a:t>
            </a:r>
            <a:r>
              <a:rPr lang="en-US" dirty="0">
                <a:hlinkClick r:id="rId2"/>
              </a:rPr>
              <a:t>0110 - </a:t>
            </a:r>
            <a:r>
              <a:rPr lang="en-US" dirty="0" err="1">
                <a:hlinkClick r:id="rId2"/>
              </a:rPr>
              <a:t>Implemenation</a:t>
            </a:r>
            <a:r>
              <a:rPr lang="en-US" dirty="0">
                <a:hlinkClick r:id="rId2"/>
              </a:rPr>
              <a:t> - creation of partitioning </a:t>
            </a:r>
            <a:r>
              <a:rPr lang="en-US" dirty="0" err="1">
                <a:hlinkClick r:id="rId2"/>
              </a:rPr>
              <a:t>function.sql.sql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Solution Explorer and </a:t>
            </a:r>
            <a:r>
              <a:rPr lang="de-DE" dirty="0" err="1"/>
              <a:t>execute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type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boundaries</a:t>
            </a:r>
            <a:r>
              <a:rPr lang="de-DE" dirty="0"/>
              <a:t>.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9FCCA1A-CC0E-488C-9879-2674E18340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8"/>
            <a:ext cx="6011062" cy="213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2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47790B-D3C7-4845-902D-79A571C13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schema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4B18B1-D49A-43C4-B01D-B3948CB7D48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must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bound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schema</a:t>
            </a:r>
            <a:r>
              <a:rPr lang="de-DE" dirty="0"/>
              <a:t>.</a:t>
            </a:r>
          </a:p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r>
              <a:rPr lang="de-DE" dirty="0"/>
              <a:t> [</a:t>
            </a:r>
            <a:r>
              <a:rPr lang="de-DE" dirty="0">
                <a:hlinkClick r:id="rId2"/>
              </a:rPr>
              <a:t>0120 - </a:t>
            </a:r>
            <a:r>
              <a:rPr lang="de-DE" dirty="0" err="1">
                <a:hlinkClick r:id="rId2"/>
              </a:rPr>
              <a:t>implementation</a:t>
            </a:r>
            <a:r>
              <a:rPr lang="de-DE" dirty="0">
                <a:hlinkClick r:id="rId2"/>
              </a:rPr>
              <a:t> - </a:t>
            </a:r>
            <a:r>
              <a:rPr lang="de-DE" dirty="0" err="1">
                <a:hlinkClick r:id="rId2"/>
              </a:rPr>
              <a:t>create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the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partition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scheme.sql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Solution Explorer and </a:t>
            </a:r>
            <a:r>
              <a:rPr lang="de-DE" dirty="0" err="1"/>
              <a:t>execute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partitions</a:t>
            </a:r>
            <a:r>
              <a:rPr lang="de-DE" dirty="0"/>
              <a:t> and </a:t>
            </a:r>
            <a:r>
              <a:rPr lang="de-DE" dirty="0" err="1"/>
              <a:t>it‘s</a:t>
            </a:r>
            <a:r>
              <a:rPr lang="de-DE" dirty="0"/>
              <a:t> possible </a:t>
            </a:r>
            <a:r>
              <a:rPr lang="de-DE" dirty="0" err="1"/>
              <a:t>values</a:t>
            </a:r>
            <a:r>
              <a:rPr lang="de-DE" dirty="0"/>
              <a:t> per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partition</a:t>
            </a:r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15DD1978-874C-47E9-A3BD-9CBB2A8625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8"/>
            <a:ext cx="5717074" cy="230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78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Usage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Querying partitioned tables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732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Querying</a:t>
            </a:r>
            <a:r>
              <a:rPr lang="de-DE" dirty="0"/>
              <a:t> a </a:t>
            </a:r>
            <a:r>
              <a:rPr lang="de-DE" dirty="0" err="1"/>
              <a:t>partitioned</a:t>
            </a:r>
            <a:r>
              <a:rPr lang="de-DE" dirty="0"/>
              <a:t> HEAP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, Microsoft SQL Server will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a FULL </a:t>
            </a:r>
            <a:r>
              <a:rPr lang="de-DE" dirty="0" err="1"/>
              <a:t>table</a:t>
            </a:r>
            <a:r>
              <a:rPr lang="de-DE" dirty="0"/>
              <a:t> </a:t>
            </a:r>
            <a:r>
              <a:rPr lang="de-DE" dirty="0" err="1"/>
              <a:t>scan</a:t>
            </a:r>
            <a:r>
              <a:rPr lang="de-DE" dirty="0"/>
              <a:t>!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8568003"/>
              </p:ext>
            </p:extLst>
          </p:nvPr>
        </p:nvGraphicFramePr>
        <p:xfrm>
          <a:off x="6272213" y="1665288"/>
          <a:ext cx="5584825" cy="1921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Customer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_Id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= 10;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b="1" dirty="0"/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15" name="Grafik 14">
            <a:extLst>
              <a:ext uri="{FF2B5EF4-FFF2-40B4-BE49-F238E27FC236}">
                <a16:creationId xmlns:a16="http://schemas.microsoft.com/office/drawing/2014/main" id="{248C5213-7A7E-418D-A666-B92ADC9DAC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01"/>
          <a:stretch/>
        </p:blipFill>
        <p:spPr>
          <a:xfrm>
            <a:off x="6096000" y="3448356"/>
            <a:ext cx="5005509" cy="21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1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Uwe Ricken</a:t>
            </a:r>
            <a:br>
              <a:rPr lang="de-DE" dirty="0"/>
            </a:br>
            <a:r>
              <a:rPr lang="de-DE" sz="2400" dirty="0"/>
              <a:t>db Berater GmbH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/>
              <a:t>I am working with IT-systems since early 1990's and with the main focus on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 </a:t>
            </a:r>
            <a:r>
              <a:rPr lang="en-US" sz="1400" dirty="0"/>
              <a:t>since version 6.0. I started with development of database applications in 1998 with a professional CRM-System based on Microsoft products (Microsoft Office and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).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400" dirty="0"/>
              <a:t>Since 2008 I'm focused exclusively on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 and since 2008 I'm working in 3rd level support teams for banks, insurances and global industries.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Since May 2013 I'm a </a:t>
            </a:r>
            <a:r>
              <a:rPr lang="en-US" sz="1400" b="1" dirty="0">
                <a:solidFill>
                  <a:srgbClr val="FF0000"/>
                </a:solidFill>
              </a:rPr>
              <a:t>Microsoft Certified Master: SQL Server 2008 </a:t>
            </a:r>
            <a:r>
              <a:rPr lang="en-US" sz="1400" dirty="0"/>
              <a:t>which was an amazing way into the depth of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In July 2013 I have been awarded with the MVP Award for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.</a:t>
            </a:r>
            <a:endParaRPr lang="de-DE" sz="1400" dirty="0"/>
          </a:p>
        </p:txBody>
      </p:sp>
      <p:sp>
        <p:nvSpPr>
          <p:cNvPr id="6" name="Textplatzhalter 5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www</a:t>
            </a:r>
            <a:r>
              <a:rPr lang="de-DE" sz="1400" dirty="0"/>
              <a:t>:	</a:t>
            </a:r>
            <a:r>
              <a:rPr lang="de-DE" sz="1400" dirty="0">
                <a:hlinkClick r:id="rId2"/>
              </a:rPr>
              <a:t>http://www.db-berater.de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/>
              <a:t>email</a:t>
            </a:r>
            <a:r>
              <a:rPr lang="de-DE" sz="1400" dirty="0"/>
              <a:t>:	</a:t>
            </a:r>
            <a:r>
              <a:rPr lang="de-DE" sz="1400" dirty="0">
                <a:hlinkClick r:id="rId3"/>
              </a:rPr>
              <a:t>uwe.ricken@db-berater.de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blog</a:t>
            </a:r>
            <a:r>
              <a:rPr lang="de-DE" sz="1400" dirty="0"/>
              <a:t>:	</a:t>
            </a:r>
            <a:r>
              <a:rPr lang="de-DE" sz="1400" dirty="0">
                <a:hlinkClick r:id="rId4"/>
              </a:rPr>
              <a:t>http://www.sqlmaster.de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twitter</a:t>
            </a:r>
            <a:r>
              <a:rPr lang="de-DE" sz="1400" dirty="0"/>
              <a:t>:	</a:t>
            </a:r>
            <a:r>
              <a:rPr lang="de-DE" sz="1400" dirty="0">
                <a:hlinkClick r:id="rId5"/>
              </a:rPr>
              <a:t>@dbberater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xing</a:t>
            </a:r>
            <a:r>
              <a:rPr lang="de-DE" sz="1400" b="1" dirty="0"/>
              <a:t>:</a:t>
            </a:r>
            <a:r>
              <a:rPr lang="de-DE" sz="1400" dirty="0"/>
              <a:t>	</a:t>
            </a:r>
            <a:r>
              <a:rPr lang="de-DE" sz="1400" dirty="0">
                <a:hlinkClick r:id="rId6"/>
              </a:rPr>
              <a:t>http://www.xing.com/profile/Uwe_Ricken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3408667"/>
            <a:ext cx="1872208" cy="187220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494589"/>
            <a:ext cx="1143000" cy="83581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472" y="3494589"/>
            <a:ext cx="1143000" cy="85725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4682332"/>
            <a:ext cx="1458955" cy="59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40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HEAPS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, Microsoft SQL Server will </a:t>
            </a:r>
            <a:r>
              <a:rPr lang="de-DE" dirty="0" err="1"/>
              <a:t>always</a:t>
            </a:r>
            <a:r>
              <a:rPr lang="de-DE" dirty="0"/>
              <a:t> do a FULL </a:t>
            </a:r>
            <a:r>
              <a:rPr lang="de-DE" dirty="0" err="1"/>
              <a:t>table</a:t>
            </a:r>
            <a:r>
              <a:rPr lang="de-DE" dirty="0"/>
              <a:t> </a:t>
            </a:r>
            <a:r>
              <a:rPr lang="de-DE" dirty="0" err="1"/>
              <a:t>scan</a:t>
            </a:r>
            <a:r>
              <a:rPr lang="de-DE" dirty="0"/>
              <a:t>!</a:t>
            </a:r>
          </a:p>
          <a:p>
            <a:r>
              <a:rPr lang="de-DE" dirty="0"/>
              <a:t>For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eliminating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required</a:t>
            </a:r>
            <a:endParaRPr lang="de-DE" dirty="0"/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2145420"/>
              </p:ext>
            </p:extLst>
          </p:nvPr>
        </p:nvGraphicFramePr>
        <p:xfrm>
          <a:off x="6272213" y="1665288"/>
          <a:ext cx="5584825" cy="2144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sz="1800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OrderDate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&gt;= </a:t>
                      </a:r>
                      <a:r>
                        <a:rPr lang="de-DE" sz="1800" b="1" kern="1200" dirty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'20170101‘</a:t>
                      </a:r>
                    </a:p>
                    <a:p>
                      <a:r>
                        <a:rPr lang="de-DE" sz="1800" b="1" kern="1200" dirty="0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	AND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OrderDate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&lt; '20170102'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;</a:t>
                      </a: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sz="1800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sz="1800" b="1" dirty="0">
                          <a:latin typeface="Lucida Console" panose="020B0609040504020204" pitchFamily="49" charset="0"/>
                        </a:rPr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2" name="Grafik 1">
            <a:extLst>
              <a:ext uri="{FF2B5EF4-FFF2-40B4-BE49-F238E27FC236}">
                <a16:creationId xmlns:a16="http://schemas.microsoft.com/office/drawing/2014/main" id="{614BA3EA-23BE-4746-9C7B-2345E36CC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43201"/>
            <a:ext cx="5003800" cy="224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77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Clustered</a:t>
            </a:r>
            <a:r>
              <a:rPr lang="de-DE" dirty="0"/>
              <a:t> Index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partitioning a clustered index, the clustering key must contain the partitioning column.</a:t>
            </a:r>
          </a:p>
          <a:p>
            <a:r>
              <a:rPr lang="en-US" dirty="0"/>
              <a:t>When partitioning a nonunique clustered index, and the partitioning column is not explicitly specified in the clustering key, SQL Server adds the partitioning column by default to the list of clustered index keys.</a:t>
            </a:r>
          </a:p>
          <a:p>
            <a:r>
              <a:rPr lang="en-US" dirty="0"/>
              <a:t>If the clustered index is unique, the clustered index key must contain the partitioning column.</a:t>
            </a:r>
            <a:endParaRPr lang="de-DE" dirty="0"/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272213" y="1665288"/>
          <a:ext cx="5584825" cy="1921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Customer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_Id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= 10;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b="1" dirty="0"/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15" name="Grafik 14">
            <a:extLst>
              <a:ext uri="{FF2B5EF4-FFF2-40B4-BE49-F238E27FC236}">
                <a16:creationId xmlns:a16="http://schemas.microsoft.com/office/drawing/2014/main" id="{248C5213-7A7E-418D-A666-B92ADC9DAC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01"/>
          <a:stretch/>
        </p:blipFill>
        <p:spPr>
          <a:xfrm>
            <a:off x="6096000" y="2918351"/>
            <a:ext cx="5005509" cy="21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35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Id</a:t>
            </a:r>
            <a:r>
              <a:rPr lang="de-DE" dirty="0"/>
              <a:t>], [</a:t>
            </a:r>
            <a:r>
              <a:rPr lang="de-DE" dirty="0" err="1"/>
              <a:t>OrderDate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CREATE UNIQUE CLUSTERED INDEX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cuix_CustomerOrders_Id</a:t>
            </a:r>
            <a:endParaRPr lang="en-US" b="1" dirty="0">
              <a:latin typeface="Lucida Console" panose="020B0609040504020204" pitchFamily="49" charset="0"/>
            </a:endParaRP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dbo.CustomerOrders</a:t>
            </a:r>
            <a:r>
              <a:rPr lang="en-US" b="1" dirty="0">
                <a:latin typeface="Lucida Console" panose="020B0609040504020204" pitchFamily="49" charset="0"/>
              </a:rPr>
              <a:t> (Id, </a:t>
            </a:r>
            <a:r>
              <a:rPr lang="en-US" b="1" dirty="0" err="1">
                <a:latin typeface="Lucida Console" panose="020B0609040504020204" pitchFamily="49" charset="0"/>
              </a:rPr>
              <a:t>OrderDate</a:t>
            </a:r>
            <a:r>
              <a:rPr lang="en-US" b="1" dirty="0">
                <a:latin typeface="Lucida Console" panose="020B0609040504020204" pitchFamily="49" charset="0"/>
              </a:rPr>
              <a:t>)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OrderDates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5603F29-0A83-45A6-861E-72E10BBE2CFF}"/>
              </a:ext>
            </a:extLst>
          </p:cNvPr>
          <p:cNvSpPr txBox="1"/>
          <p:nvPr/>
        </p:nvSpPr>
        <p:spPr>
          <a:xfrm>
            <a:off x="334964" y="2973567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 *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1000014;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GO</a:t>
            </a:r>
            <a:endParaRPr lang="de-DE" b="1" dirty="0">
              <a:solidFill>
                <a:schemeClr val="accent5">
                  <a:lumMod val="75000"/>
                </a:schemeClr>
              </a:solidFill>
              <a:latin typeface="Lucida Console" panose="020B0609040504020204" pitchFamily="49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DCC7B1C-EDCC-44DD-BF81-74875EDCC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89" y="3868488"/>
            <a:ext cx="2719407" cy="180976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F487621-8B06-47E2-9BE9-D5D7616AA1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489" y="3944694"/>
            <a:ext cx="3762375" cy="1657350"/>
          </a:xfrm>
          <a:prstGeom prst="rect">
            <a:avLst/>
          </a:prstGeom>
        </p:spPr>
      </p:pic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116495" y="4551495"/>
            <a:ext cx="294299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ALL </a:t>
            </a:r>
            <a:r>
              <a:rPr lang="de-DE" sz="1100" b="1" dirty="0" err="1"/>
              <a:t>partitions</a:t>
            </a:r>
            <a:endParaRPr lang="de-DE" sz="1100" b="1" dirty="0"/>
          </a:p>
        </p:txBody>
      </p:sp>
    </p:spTree>
    <p:extLst>
      <p:ext uri="{BB962C8B-B14F-4D97-AF65-F5344CB8AC3E}">
        <p14:creationId xmlns:p14="http://schemas.microsoft.com/office/powerpoint/2010/main" val="2167754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Id</a:t>
            </a:r>
            <a:r>
              <a:rPr lang="de-DE" dirty="0"/>
              <a:t>], [</a:t>
            </a:r>
            <a:r>
              <a:rPr lang="de-DE" dirty="0" err="1"/>
              <a:t>OrderDate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	*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	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endParaRPr lang="de-DE" b="1" dirty="0">
              <a:latin typeface="Lucida Console" panose="020B0609040504020204" pitchFamily="49" charset="0"/>
            </a:endParaRP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	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&gt;=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'20170101‘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&lt;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'20170201'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281384" y="4414572"/>
            <a:ext cx="277810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ONE </a:t>
            </a:r>
            <a:r>
              <a:rPr lang="de-DE" sz="1100" b="1" dirty="0" err="1"/>
              <a:t>partition</a:t>
            </a:r>
            <a:endParaRPr lang="de-DE" sz="1100" b="1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DF44BBA-9987-4C16-ACB2-6B215CDDA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935124"/>
            <a:ext cx="2909909" cy="166688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5AC72B7-9035-4653-9001-BE4F76228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35124"/>
            <a:ext cx="3593516" cy="165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6102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OrderDate</a:t>
            </a:r>
            <a:r>
              <a:rPr lang="de-DE" dirty="0"/>
              <a:t>], [</a:t>
            </a:r>
            <a:r>
              <a:rPr lang="de-DE" dirty="0" err="1"/>
              <a:t>Id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CREATE UNIQUE CLUSTERED INDEX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cuix_CustomerOrders_Id</a:t>
            </a:r>
            <a:endParaRPr lang="en-US" b="1" dirty="0">
              <a:latin typeface="Lucida Console" panose="020B0609040504020204" pitchFamily="49" charset="0"/>
            </a:endParaRP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dbo.CustomerOrders</a:t>
            </a:r>
            <a:r>
              <a:rPr lang="en-US" b="1" dirty="0">
                <a:latin typeface="Lucida Console" panose="020B0609040504020204" pitchFamily="49" charset="0"/>
              </a:rPr>
              <a:t> (</a:t>
            </a:r>
            <a:r>
              <a:rPr lang="en-US" b="1" dirty="0" err="1">
                <a:latin typeface="Lucida Console" panose="020B0609040504020204" pitchFamily="49" charset="0"/>
              </a:rPr>
              <a:t>OrderDate</a:t>
            </a:r>
            <a:r>
              <a:rPr lang="en-US" b="1" dirty="0">
                <a:latin typeface="Lucida Console" panose="020B0609040504020204" pitchFamily="49" charset="0"/>
              </a:rPr>
              <a:t>, Id)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OrderDates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5603F29-0A83-45A6-861E-72E10BBE2CFF}"/>
              </a:ext>
            </a:extLst>
          </p:cNvPr>
          <p:cNvSpPr txBox="1"/>
          <p:nvPr/>
        </p:nvSpPr>
        <p:spPr>
          <a:xfrm>
            <a:off x="334964" y="2973567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 *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4655344" y="4414571"/>
            <a:ext cx="1404144" cy="984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ALL </a:t>
            </a:r>
            <a:r>
              <a:rPr lang="de-DE" sz="1100" b="1" dirty="0" err="1"/>
              <a:t>partitions</a:t>
            </a:r>
            <a:endParaRPr lang="de-DE" sz="11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6FF5E47-2AC3-4B1D-B7ED-5DF0BE749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00" y="3936632"/>
            <a:ext cx="4252944" cy="166212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A94651F-22A7-42A4-81B8-DE06DBF48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805" y="3936632"/>
            <a:ext cx="3529604" cy="164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654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OrderDate</a:t>
            </a:r>
            <a:r>
              <a:rPr lang="de-DE" dirty="0"/>
              <a:t>], [</a:t>
            </a:r>
            <a:r>
              <a:rPr lang="de-DE" dirty="0" err="1"/>
              <a:t>Id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	*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	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endParaRPr lang="de-DE" b="1" dirty="0">
              <a:latin typeface="Lucida Console" panose="020B0609040504020204" pitchFamily="49" charset="0"/>
            </a:endParaRP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	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&gt;=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'20170101‘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&lt;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'20170201'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748113" y="4414572"/>
            <a:ext cx="2311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ONE </a:t>
            </a:r>
            <a:r>
              <a:rPr lang="de-DE" sz="1100" b="1" dirty="0" err="1"/>
              <a:t>partition</a:t>
            </a:r>
            <a:endParaRPr lang="de-DE" sz="11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6D20733-8F7A-43A8-A87D-8B971AA2D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949444"/>
            <a:ext cx="3376637" cy="16526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3420C15-3BC8-4DD5-BA4B-D04610376F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968"/>
          <a:stretch/>
        </p:blipFill>
        <p:spPr>
          <a:xfrm>
            <a:off x="6132514" y="3933825"/>
            <a:ext cx="3943510" cy="166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969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Statistics on partitioned tables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4883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F02883-BD75-451F-B7FB-41BDAC847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SQL Server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114277-B061-4A62-95AC-A6EF14AB2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Updating statistics requires to sample rows across all partitions and the statistics reflects the data distribution of the table as whole.</a:t>
            </a:r>
          </a:p>
          <a:p>
            <a:r>
              <a:rPr lang="en-US" dirty="0"/>
              <a:t>Update statistics can take a lot of I/O and CPU resources.</a:t>
            </a:r>
          </a:p>
          <a:p>
            <a:r>
              <a:rPr lang="en-US" dirty="0"/>
              <a:t>If data in “previous” partitions remain unchanged only the changed data distribution for new partitions or updated partitions need to be updated</a:t>
            </a:r>
          </a:p>
          <a:p>
            <a:r>
              <a:rPr lang="en-US" dirty="0"/>
              <a:t>Incremental Statistics can handle it, which is built-in on </a:t>
            </a:r>
            <a:r>
              <a:rPr lang="en-US" b="1" dirty="0"/>
              <a:t>SQL Server 2014 </a:t>
            </a:r>
            <a:r>
              <a:rPr lang="en-US" dirty="0"/>
              <a:t>and onwards.</a:t>
            </a:r>
          </a:p>
          <a:p>
            <a:r>
              <a:rPr lang="en-US" dirty="0"/>
              <a:t>Before SQL Server 2014 best practice was to create filtered statistics for each partition!</a:t>
            </a:r>
          </a:p>
          <a:p>
            <a:r>
              <a:rPr lang="en-US" dirty="0"/>
              <a:t>Incremental statistics will only work on statistics where the index definition uses the same partition scheme as the partitioning column on the table.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3137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20A3B2-564A-475A-A96F-A62183CE2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SQL Server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AB630D-9B35-4E82-A233-9978CBD85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  <a:p>
            <a:pPr lvl="1"/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</a:t>
            </a:r>
            <a:r>
              <a:rPr lang="de-DE" dirty="0" err="1"/>
              <a:t>require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activation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or</a:t>
            </a:r>
            <a:endParaRPr lang="de-DE" dirty="0"/>
          </a:p>
          <a:p>
            <a:pPr lvl="1"/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CREATE STATISTICS </a:t>
            </a:r>
            <a:r>
              <a:rPr lang="de-DE" dirty="0" err="1"/>
              <a:t>or</a:t>
            </a:r>
            <a:r>
              <a:rPr lang="de-DE" dirty="0"/>
              <a:t> UPDATE STATISTICS </a:t>
            </a:r>
            <a:r>
              <a:rPr lang="de-DE" dirty="0" err="1"/>
              <a:t>command</a:t>
            </a:r>
            <a:endParaRPr lang="de-DE" dirty="0"/>
          </a:p>
          <a:p>
            <a:pPr lvl="1"/>
            <a:r>
              <a:rPr lang="de-DE" dirty="0"/>
              <a:t>An update of </a:t>
            </a:r>
            <a:r>
              <a:rPr lang="de-DE" dirty="0" err="1"/>
              <a:t>statistics</a:t>
            </a:r>
            <a:r>
              <a:rPr lang="de-DE" dirty="0"/>
              <a:t> will </a:t>
            </a:r>
            <a:r>
              <a:rPr lang="de-DE" dirty="0" err="1"/>
              <a:t>only</a:t>
            </a:r>
            <a:r>
              <a:rPr lang="de-DE" dirty="0"/>
              <a:t> lock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affected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but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table</a:t>
            </a:r>
            <a:endParaRPr lang="de-DE" dirty="0"/>
          </a:p>
          <a:p>
            <a:pPr lvl="1"/>
            <a:r>
              <a:rPr lang="de-DE" dirty="0"/>
              <a:t>The </a:t>
            </a:r>
            <a:r>
              <a:rPr lang="de-DE" dirty="0" err="1"/>
              <a:t>query</a:t>
            </a:r>
            <a:r>
              <a:rPr lang="de-DE" dirty="0"/>
              <a:t> </a:t>
            </a:r>
            <a:r>
              <a:rPr lang="de-DE" dirty="0" err="1"/>
              <a:t>optimizer</a:t>
            </a:r>
            <a:r>
              <a:rPr lang="de-DE" dirty="0"/>
              <a:t> will NOT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calculation</a:t>
            </a:r>
            <a:r>
              <a:rPr lang="de-DE" dirty="0"/>
              <a:t> of </a:t>
            </a:r>
            <a:r>
              <a:rPr lang="de-DE" dirty="0" err="1"/>
              <a:t>estimated</a:t>
            </a:r>
            <a:r>
              <a:rPr lang="de-DE" dirty="0"/>
              <a:t> </a:t>
            </a:r>
            <a:r>
              <a:rPr lang="de-DE" dirty="0" err="1"/>
              <a:t>rows</a:t>
            </a:r>
            <a:endParaRPr lang="de-DE" dirty="0"/>
          </a:p>
          <a:p>
            <a:pPr lvl="1"/>
            <a:r>
              <a:rPr lang="de-DE" dirty="0"/>
              <a:t>The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will update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index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partial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range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057755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3A362BD-AE87-41DA-A925-0E9EEAB25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To</a:t>
            </a:r>
            <a:r>
              <a:rPr lang="de-DE" dirty="0"/>
              <a:t> do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D2CACA4-740F-423D-B867-6A8561C50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Index Maintenance</a:t>
            </a:r>
          </a:p>
          <a:p>
            <a:r>
              <a:rPr lang="de-DE" dirty="0"/>
              <a:t>Data </a:t>
            </a:r>
            <a:r>
              <a:rPr lang="de-DE" dirty="0" err="1"/>
              <a:t>Compression</a:t>
            </a:r>
            <a:r>
              <a:rPr lang="de-DE" dirty="0"/>
              <a:t> on </a:t>
            </a:r>
            <a:r>
              <a:rPr lang="de-DE" dirty="0" err="1"/>
              <a:t>Partitions</a:t>
            </a:r>
            <a:endParaRPr lang="de-DE" dirty="0"/>
          </a:p>
          <a:p>
            <a:r>
              <a:rPr lang="de-DE" dirty="0"/>
              <a:t>Backup / Restore of </a:t>
            </a:r>
            <a:r>
              <a:rPr lang="de-DE" dirty="0" err="1"/>
              <a:t>Partitions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819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9AE4D88-466F-4BA6-917F-396AC585B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584846F-DF71-4A64-98B4-A74662F889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What is Partitioning</a:t>
            </a:r>
          </a:p>
          <a:p>
            <a:r>
              <a:rPr lang="en-GB" dirty="0"/>
              <a:t>When to use Partitioning</a:t>
            </a:r>
          </a:p>
          <a:p>
            <a:r>
              <a:rPr lang="en-GB" dirty="0"/>
              <a:t>Components and Concepts</a:t>
            </a:r>
          </a:p>
          <a:p>
            <a:pPr lvl="1"/>
            <a:r>
              <a:rPr lang="en-GB" dirty="0"/>
              <a:t>Partitions</a:t>
            </a:r>
          </a:p>
          <a:p>
            <a:pPr lvl="1"/>
            <a:r>
              <a:rPr lang="en-GB" dirty="0"/>
              <a:t>Filegroups</a:t>
            </a:r>
          </a:p>
          <a:p>
            <a:pPr lvl="1"/>
            <a:r>
              <a:rPr lang="en-GB" dirty="0"/>
              <a:t>Partitioning Function</a:t>
            </a:r>
          </a:p>
          <a:p>
            <a:pPr lvl="1"/>
            <a:r>
              <a:rPr lang="en-GB" dirty="0"/>
              <a:t>Partitioning Schemes</a:t>
            </a:r>
          </a:p>
          <a:p>
            <a:r>
              <a:rPr lang="en-GB" dirty="0"/>
              <a:t>Maintenance Operations</a:t>
            </a:r>
          </a:p>
          <a:p>
            <a:pPr lvl="1"/>
            <a:r>
              <a:rPr lang="en-GB" dirty="0"/>
              <a:t>SWITCH IN/OUT</a:t>
            </a:r>
          </a:p>
          <a:p>
            <a:pPr lvl="1"/>
            <a:r>
              <a:rPr lang="en-GB" dirty="0"/>
              <a:t>Incremental Statistics</a:t>
            </a:r>
          </a:p>
          <a:p>
            <a:pPr lvl="1"/>
            <a:r>
              <a:rPr lang="en-GB" dirty="0"/>
              <a:t>Backup / Restore</a:t>
            </a:r>
          </a:p>
          <a:p>
            <a:pPr lvl="1"/>
            <a:endParaRPr lang="en-GB" dirty="0"/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F054D60A-BFF4-49B9-9DD5-68919CE3D3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95" y="1665287"/>
            <a:ext cx="3241454" cy="4538036"/>
          </a:xfrm>
        </p:spPr>
      </p:pic>
    </p:spTree>
    <p:extLst>
      <p:ext uri="{BB962C8B-B14F-4D97-AF65-F5344CB8AC3E}">
        <p14:creationId xmlns:p14="http://schemas.microsoft.com/office/powerpoint/2010/main" val="4195874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Add / Remove / Switch partitions</a:t>
            </a:r>
          </a:p>
        </p:txBody>
      </p:sp>
    </p:spTree>
    <p:extLst>
      <p:ext uri="{BB962C8B-B14F-4D97-AF65-F5344CB8AC3E}">
        <p14:creationId xmlns:p14="http://schemas.microsoft.com/office/powerpoint/2010/main" val="30934956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F25239-FC2F-427E-9E92-AF8798F3C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– SPLIT()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BE3066-E360-43FA-8E61-E50DBD772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segregated</a:t>
            </a:r>
            <a:r>
              <a:rPr lang="de-DE" dirty="0"/>
              <a:t> on separate </a:t>
            </a:r>
            <a:r>
              <a:rPr lang="de-DE" dirty="0" err="1"/>
              <a:t>filegroups</a:t>
            </a:r>
            <a:r>
              <a:rPr lang="de-DE" dirty="0"/>
              <a:t> per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endParaRPr lang="de-DE" dirty="0"/>
          </a:p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stored</a:t>
            </a:r>
            <a:endParaRPr lang="de-DE" dirty="0"/>
          </a:p>
          <a:p>
            <a:r>
              <a:rPr lang="de-DE" dirty="0"/>
              <a:t>Modify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schema</a:t>
            </a:r>
            <a:r>
              <a:rPr lang="de-DE" dirty="0"/>
              <a:t> and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schema</a:t>
            </a:r>
            <a:r>
              <a:rPr lang="de-DE" dirty="0"/>
              <a:t>:</a:t>
            </a:r>
            <a:br>
              <a:rPr lang="de-DE" dirty="0"/>
            </a:b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ALTER PARTITION SCHEME </a:t>
            </a:r>
            <a:r>
              <a:rPr lang="en-US" b="1" dirty="0" err="1">
                <a:latin typeface="Lucida Console" panose="020B0609040504020204" pitchFamily="49" charset="0"/>
              </a:rPr>
              <a:t>OrderDates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NEXT USED </a:t>
            </a:r>
            <a:r>
              <a:rPr lang="en-US" b="1" dirty="0">
                <a:latin typeface="Lucida Console" panose="020B0609040504020204" pitchFamily="49" charset="0"/>
              </a:rPr>
              <a:t>[FG_NAME];</a:t>
            </a:r>
            <a:endParaRPr lang="de-DE" b="1" dirty="0">
              <a:latin typeface="Lucida Console" panose="020B0609040504020204" pitchFamily="49" charset="0"/>
            </a:endParaRPr>
          </a:p>
          <a:p>
            <a:endParaRPr lang="de-DE" dirty="0"/>
          </a:p>
          <a:p>
            <a:r>
              <a:rPr lang="de-DE" dirty="0"/>
              <a:t>Modify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and </a:t>
            </a:r>
            <a:r>
              <a:rPr lang="de-DE" dirty="0" err="1"/>
              <a:t>mark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container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boundery</a:t>
            </a:r>
            <a:r>
              <a:rPr lang="de-DE" dirty="0"/>
              <a:t> </a:t>
            </a:r>
            <a:r>
              <a:rPr lang="de-DE" dirty="0" err="1"/>
              <a:t>values</a:t>
            </a:r>
            <a:br>
              <a:rPr lang="de-DE" dirty="0"/>
            </a:b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ALTER PARTITION FUNCTION </a:t>
            </a:r>
            <a:r>
              <a:rPr lang="de-DE" b="1" dirty="0" err="1">
                <a:latin typeface="Lucida Console" panose="020B0609040504020204" pitchFamily="49" charset="0"/>
              </a:rPr>
              <a:t>pf_OrderDate</a:t>
            </a:r>
            <a:r>
              <a:rPr lang="de-DE" b="1" dirty="0">
                <a:latin typeface="Lucida Console" panose="020B0609040504020204" pitchFamily="49" charset="0"/>
              </a:rPr>
              <a:t>()</a:t>
            </a:r>
            <a:br>
              <a:rPr lang="de-DE" b="1" dirty="0">
                <a:latin typeface="Lucida Console" panose="020B0609040504020204" pitchFamily="49" charset="0"/>
              </a:rPr>
            </a:b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SPLIT RANGE 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'20201231'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262062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75FC8B-9B90-4EAD-B7D7-74402DAA6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Drop an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– MERGE()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1CD351-BD9D-4F75-B680-08DCF9AE7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MERGE drops a partition and merges any values that exist in the partition into a remaining partition.</a:t>
            </a:r>
          </a:p>
          <a:p>
            <a:r>
              <a:rPr lang="en-US" dirty="0"/>
              <a:t>RANGE (</a:t>
            </a:r>
            <a:r>
              <a:rPr lang="en-US" dirty="0" err="1"/>
              <a:t>boundary_value</a:t>
            </a:r>
            <a:r>
              <a:rPr lang="en-US" dirty="0"/>
              <a:t>) must be an existing boundary value, into which the values from the dropped partition are merged.</a:t>
            </a:r>
          </a:p>
          <a:p>
            <a:r>
              <a:rPr lang="en-US" dirty="0"/>
              <a:t>This argument removes the filegroup that originally held </a:t>
            </a:r>
            <a:r>
              <a:rPr lang="en-US" dirty="0" err="1"/>
              <a:t>boundary_value</a:t>
            </a:r>
            <a:r>
              <a:rPr lang="en-US" dirty="0"/>
              <a:t> from the partition scheme unless a remaining partition uses it, or marks it with the NEXT USED property.</a:t>
            </a:r>
          </a:p>
          <a:p>
            <a:r>
              <a:rPr lang="en-US" dirty="0"/>
              <a:t>The merged partition exists in the filegroup that didn't hold </a:t>
            </a:r>
            <a:r>
              <a:rPr lang="en-US" dirty="0" err="1"/>
              <a:t>boundary_value</a:t>
            </a:r>
            <a:r>
              <a:rPr lang="en-US" dirty="0"/>
              <a:t> at first.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06142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1A477E-9B0F-4C11-BC6D-F5C9646CE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EF8B52-9C08-4F2B-A048-627D6150E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keep empty partitions at both ends of the partition range.</a:t>
            </a:r>
          </a:p>
          <a:p>
            <a:pPr lvl="1"/>
            <a:r>
              <a:rPr lang="en-US" dirty="0"/>
              <a:t>Keep the partitions at both ends to guarantee that the partition split and the partition merge don't incur any data movement.</a:t>
            </a:r>
          </a:p>
          <a:p>
            <a:pPr lvl="1"/>
            <a:r>
              <a:rPr lang="en-US" dirty="0"/>
              <a:t>The partition split occurs at the beginning and the partition merge occurs at the end.</a:t>
            </a:r>
          </a:p>
          <a:p>
            <a:r>
              <a:rPr lang="en-US" dirty="0"/>
              <a:t>Avoid splitting or merging populated partitions.</a:t>
            </a:r>
          </a:p>
          <a:p>
            <a:pPr lvl="1"/>
            <a:r>
              <a:rPr lang="en-US" b="1" dirty="0"/>
              <a:t>Splitting or merging populated partitions can be inefficient.</a:t>
            </a:r>
          </a:p>
          <a:p>
            <a:pPr lvl="1"/>
            <a:r>
              <a:rPr lang="en-US" dirty="0"/>
              <a:t>They can be inefficient because the split or merge may cause as much as four times more log generation, and may also cause severe locking.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42012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60023-92FF-4B6A-B18B-4D436C7F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E97CDF-1D1B-4816-B2F8-7DDC7F001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DML-Operations on big tables can have a deep impact by causing locking and blocking and big amounts of transactions.</a:t>
            </a:r>
          </a:p>
          <a:p>
            <a:r>
              <a:rPr lang="en-US" dirty="0"/>
              <a:t>Table partitioning can optimize loading and archiving of data by using partition switching.</a:t>
            </a:r>
          </a:p>
          <a:p>
            <a:r>
              <a:rPr lang="en-US" dirty="0"/>
              <a:t>Partition switching moves entire partitions between tables nearby in real time.</a:t>
            </a:r>
          </a:p>
          <a:p>
            <a:r>
              <a:rPr lang="en-US" dirty="0"/>
              <a:t>Partition Switching is a metadata-only operation that updates the location of the data.</a:t>
            </a:r>
          </a:p>
          <a:p>
            <a:r>
              <a:rPr lang="en-US" dirty="0"/>
              <a:t>No data is physically moved.</a:t>
            </a:r>
          </a:p>
        </p:txBody>
      </p:sp>
    </p:spTree>
    <p:extLst>
      <p:ext uri="{BB962C8B-B14F-4D97-AF65-F5344CB8AC3E}">
        <p14:creationId xmlns:p14="http://schemas.microsoft.com/office/powerpoint/2010/main" val="26537150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66EAC8-2374-4A85-BE4C-BF80E8A78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B83E9D-2E21-425D-8E10-9385D1017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tables are involved in partition switching.</a:t>
            </a:r>
          </a:p>
          <a:p>
            <a:pPr lvl="1"/>
            <a:r>
              <a:rPr lang="en-US" dirty="0"/>
              <a:t>Data is switched from a source table to a target table.</a:t>
            </a:r>
          </a:p>
          <a:p>
            <a:pPr lvl="1"/>
            <a:r>
              <a:rPr lang="en-US" dirty="0"/>
              <a:t>The target table (or target partition) must </a:t>
            </a:r>
            <a:r>
              <a:rPr lang="en-US" b="1" dirty="0"/>
              <a:t>always be empty</a:t>
            </a:r>
            <a:r>
              <a:rPr lang="en-US" dirty="0"/>
              <a:t>.</a:t>
            </a:r>
          </a:p>
          <a:p>
            <a:r>
              <a:rPr lang="en-US" dirty="0"/>
              <a:t>Requirements</a:t>
            </a:r>
          </a:p>
          <a:p>
            <a:pPr lvl="1"/>
            <a:r>
              <a:rPr lang="en-US" dirty="0"/>
              <a:t>The source and target tables (or partitions) must have identical columns, indexes and use the same partition column</a:t>
            </a:r>
          </a:p>
          <a:p>
            <a:pPr lvl="1"/>
            <a:r>
              <a:rPr lang="en-US" dirty="0"/>
              <a:t>The source and target tables (or partitions) must </a:t>
            </a:r>
            <a:r>
              <a:rPr lang="en-US" b="1" dirty="0"/>
              <a:t>exist on the same filegroup</a:t>
            </a:r>
          </a:p>
          <a:p>
            <a:pPr lvl="1"/>
            <a:r>
              <a:rPr lang="en-US" dirty="0"/>
              <a:t>The target table (or partition) must be empty</a:t>
            </a:r>
          </a:p>
        </p:txBody>
      </p:sp>
    </p:spTree>
    <p:extLst>
      <p:ext uri="{BB962C8B-B14F-4D97-AF65-F5344CB8AC3E}">
        <p14:creationId xmlns:p14="http://schemas.microsoft.com/office/powerpoint/2010/main" val="3613743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In/Out</a:t>
            </a: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911639"/>
              </p:ext>
            </p:extLst>
          </p:nvPr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7FF89B9B-C534-42A6-AC27-748838858417}"/>
              </a:ext>
            </a:extLst>
          </p:cNvPr>
          <p:cNvSpPr/>
          <p:nvPr/>
        </p:nvSpPr>
        <p:spPr>
          <a:xfrm>
            <a:off x="2294736" y="3232433"/>
            <a:ext cx="6823808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INSERT INTO …</a:t>
            </a:r>
          </a:p>
        </p:txBody>
      </p:sp>
      <p:sp>
        <p:nvSpPr>
          <p:cNvPr id="12" name="Sprechblase: rechteckig 11">
            <a:extLst>
              <a:ext uri="{FF2B5EF4-FFF2-40B4-BE49-F238E27FC236}">
                <a16:creationId xmlns:a16="http://schemas.microsoft.com/office/drawing/2014/main" id="{81AD3216-4737-4CA1-9EF1-17438CFDACA8}"/>
              </a:ext>
            </a:extLst>
          </p:cNvPr>
          <p:cNvSpPr/>
          <p:nvPr/>
        </p:nvSpPr>
        <p:spPr>
          <a:xfrm>
            <a:off x="5183541" y="4030349"/>
            <a:ext cx="3214961" cy="1559239"/>
          </a:xfrm>
          <a:prstGeom prst="wedgeRectCallout">
            <a:avLst>
              <a:gd name="adj1" fmla="val -21195"/>
              <a:gd name="adj2" fmla="val -663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Table 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High </a:t>
            </a:r>
            <a:r>
              <a:rPr lang="de-DE" dirty="0" err="1"/>
              <a:t>transactional</a:t>
            </a:r>
            <a:r>
              <a:rPr lang="de-DE" dirty="0"/>
              <a:t> </a:t>
            </a:r>
            <a:r>
              <a:rPr lang="de-DE" dirty="0" err="1"/>
              <a:t>volume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Locking</a:t>
            </a:r>
            <a:r>
              <a:rPr lang="de-DE" dirty="0"/>
              <a:t> &amp; Blocking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57266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In/Out</a:t>
            </a:r>
            <a:endParaRPr lang="de-DE" sz="18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/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EAB8035D-CDA2-4AEF-8841-5A2030C20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57920"/>
              </p:ext>
            </p:extLst>
          </p:nvPr>
        </p:nvGraphicFramePr>
        <p:xfrm>
          <a:off x="4611581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>
                          <a:solidFill>
                            <a:schemeClr val="bg1"/>
                          </a:solidFill>
                        </a:rPr>
                        <a:t>OrderDate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2019-02-01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2019-03-01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2019-04-01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15" name="Textfeld 14">
            <a:extLst>
              <a:ext uri="{FF2B5EF4-FFF2-40B4-BE49-F238E27FC236}">
                <a16:creationId xmlns:a16="http://schemas.microsoft.com/office/drawing/2014/main" id="{C0AAADF7-2EC9-4EAC-8FFA-FAB442BC014F}"/>
              </a:ext>
            </a:extLst>
          </p:cNvPr>
          <p:cNvSpPr txBox="1"/>
          <p:nvPr/>
        </p:nvSpPr>
        <p:spPr>
          <a:xfrm>
            <a:off x="4611581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Staging</a:t>
            </a:r>
            <a:r>
              <a:rPr lang="de-DE" b="1" dirty="0"/>
              <a:t> Table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8693C06B-BA3E-47FF-9EC6-2A38C2B6F370}"/>
              </a:ext>
            </a:extLst>
          </p:cNvPr>
          <p:cNvSpPr/>
          <p:nvPr/>
        </p:nvSpPr>
        <p:spPr>
          <a:xfrm>
            <a:off x="2294736" y="3232433"/>
            <a:ext cx="2316845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INSERT INTO …</a:t>
            </a:r>
          </a:p>
        </p:txBody>
      </p:sp>
    </p:spTree>
    <p:extLst>
      <p:ext uri="{BB962C8B-B14F-4D97-AF65-F5344CB8AC3E}">
        <p14:creationId xmlns:p14="http://schemas.microsoft.com/office/powerpoint/2010/main" val="28955031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</a:t>
            </a:r>
            <a:r>
              <a:rPr lang="de-DE" sz="1800">
                <a:solidFill>
                  <a:schemeClr val="tx1"/>
                </a:solidFill>
              </a:rPr>
              <a:t>/Out</a:t>
            </a:r>
            <a:endParaRPr lang="de-DE" sz="18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285382"/>
              </p:ext>
            </p:extLst>
          </p:nvPr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EAB8035D-CDA2-4AEF-8841-5A2030C20E8A}"/>
              </a:ext>
            </a:extLst>
          </p:cNvPr>
          <p:cNvGraphicFramePr>
            <a:graphicFrameLocks noGrp="1"/>
          </p:cNvGraphicFramePr>
          <p:nvPr/>
        </p:nvGraphicFramePr>
        <p:xfrm>
          <a:off x="4611581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>
                          <a:solidFill>
                            <a:schemeClr val="bg1"/>
                          </a:solidFill>
                        </a:rPr>
                        <a:t>OrderDate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2019-02-01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2019-03-01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2019-04-01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15" name="Textfeld 14">
            <a:extLst>
              <a:ext uri="{FF2B5EF4-FFF2-40B4-BE49-F238E27FC236}">
                <a16:creationId xmlns:a16="http://schemas.microsoft.com/office/drawing/2014/main" id="{C0AAADF7-2EC9-4EAC-8FFA-FAB442BC014F}"/>
              </a:ext>
            </a:extLst>
          </p:cNvPr>
          <p:cNvSpPr txBox="1"/>
          <p:nvPr/>
        </p:nvSpPr>
        <p:spPr>
          <a:xfrm>
            <a:off x="4611581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Staging</a:t>
            </a:r>
            <a:r>
              <a:rPr lang="de-DE" b="1" dirty="0"/>
              <a:t> Table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8693C06B-BA3E-47FF-9EC6-2A38C2B6F370}"/>
              </a:ext>
            </a:extLst>
          </p:cNvPr>
          <p:cNvSpPr/>
          <p:nvPr/>
        </p:nvSpPr>
        <p:spPr>
          <a:xfrm>
            <a:off x="7313563" y="3232433"/>
            <a:ext cx="1804982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SWITCH</a:t>
            </a:r>
          </a:p>
        </p:txBody>
      </p:sp>
    </p:spTree>
    <p:extLst>
      <p:ext uri="{BB962C8B-B14F-4D97-AF65-F5344CB8AC3E}">
        <p14:creationId xmlns:p14="http://schemas.microsoft.com/office/powerpoint/2010/main" val="8130370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19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Uwe Ricken</a:t>
            </a:r>
            <a:endParaRPr lang="en-US" sz="6400" dirty="0"/>
          </a:p>
          <a:p>
            <a:endParaRPr lang="en-US" dirty="0"/>
          </a:p>
        </p:txBody>
      </p:sp>
      <p:sp>
        <p:nvSpPr>
          <p:cNvPr id="2" name="Textfeld 1"/>
          <p:cNvSpPr txBox="1"/>
          <p:nvPr/>
        </p:nvSpPr>
        <p:spPr>
          <a:xfrm>
            <a:off x="2135561" y="1340770"/>
            <a:ext cx="7777163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3600" dirty="0">
                <a:latin typeface="Segoe UI Light" panose="020B0502040204020203" pitchFamily="34" charset="0"/>
                <a:cs typeface="Segoe UI Light" panose="020B0502040204020203" pitchFamily="34" charset="0"/>
              </a:rPr>
              <a:t>I am looking forward for your feedback!</a:t>
            </a:r>
          </a:p>
        </p:txBody>
      </p:sp>
    </p:spTree>
    <p:extLst>
      <p:ext uri="{BB962C8B-B14F-4D97-AF65-F5344CB8AC3E}">
        <p14:creationId xmlns:p14="http://schemas.microsoft.com/office/powerpoint/2010/main" val="155588543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DF80FB-3066-43E5-ADB3-77EF98069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Partitioning?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B10437-3C6E-48A8-A019-7A724E1300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GB" dirty="0"/>
              <a:t>The data of partitioned tables/indexes is divided into units spread across more than one filegroup in a DB.</a:t>
            </a:r>
          </a:p>
          <a:p>
            <a:r>
              <a:rPr lang="en-GB" dirty="0"/>
              <a:t>The data is partitioned horizontally. Groups of rows are mapped into individual partitions in the same DB.</a:t>
            </a:r>
          </a:p>
          <a:p>
            <a:r>
              <a:rPr lang="en-GB" dirty="0"/>
              <a:t>The table or index is treated as a single logical entity when queries or updates are performed.</a:t>
            </a:r>
          </a:p>
          <a:p>
            <a:r>
              <a:rPr lang="en-GB" dirty="0"/>
              <a:t>Prior to SQL Server 2016 (13.x) SP1, Partitioning was an Enterprise Edition.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A0118A8A-FEFC-4C59-B072-54DA79FF34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E63FD3D-56C1-4A2A-B414-A946F72B9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9F5C2286-76B4-4EB5-B300-2F2E7639AB55}"/>
              </a:ext>
            </a:extLst>
          </p:cNvPr>
          <p:cNvSpPr/>
          <p:nvPr/>
        </p:nvSpPr>
        <p:spPr>
          <a:xfrm>
            <a:off x="6769100" y="2070100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639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12ADB9-7449-4D4B-B2F9-2BD8F211CB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Partitioning without Partitioning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D44DB3C3-3B35-4DF1-97F8-0EFAE6DC5A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How partitioning workes in SQL Server before 2016 (SP1) in a Standard edition</a:t>
            </a:r>
          </a:p>
        </p:txBody>
      </p:sp>
    </p:spTree>
    <p:extLst>
      <p:ext uri="{BB962C8B-B14F-4D97-AF65-F5344CB8AC3E}">
        <p14:creationId xmlns:p14="http://schemas.microsoft.com/office/powerpoint/2010/main" val="406418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3E2A77-9896-443D-A462-19931C2A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Benefits of Partitioning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661FAF-D0A1-4D2A-AB1D-C51368145B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GB" dirty="0"/>
              <a:t>data can be transferred or access quickly and efficiently, while maintaining the integrity of a data collection.</a:t>
            </a:r>
          </a:p>
          <a:p>
            <a:pPr lvl="1"/>
            <a:r>
              <a:rPr lang="en-GB" dirty="0"/>
              <a:t>DWH</a:t>
            </a:r>
          </a:p>
          <a:p>
            <a:pPr lvl="1"/>
            <a:r>
              <a:rPr lang="en-GB" dirty="0"/>
              <a:t>Archiving</a:t>
            </a:r>
          </a:p>
          <a:p>
            <a:r>
              <a:rPr lang="en-GB" dirty="0"/>
              <a:t>Maintenance operations can be performed on one or more partitions quickly in VLDBs.</a:t>
            </a:r>
          </a:p>
          <a:p>
            <a:r>
              <a:rPr lang="en-GB" dirty="0"/>
              <a:t>Query performance </a:t>
            </a:r>
            <a:r>
              <a:rPr lang="en-GB" b="1" dirty="0"/>
              <a:t>may be improved</a:t>
            </a:r>
            <a:r>
              <a:rPr lang="en-GB" dirty="0"/>
              <a:t> based on the types of queries</a:t>
            </a:r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1CAAF2EA-629A-4D38-93AB-6CFEB2ED1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2BDEBC0C-191A-4CC5-AF4C-4C1F1B8BD59E}"/>
              </a:ext>
            </a:extLst>
          </p:cNvPr>
          <p:cNvSpPr/>
          <p:nvPr/>
        </p:nvSpPr>
        <p:spPr>
          <a:xfrm>
            <a:off x="6769100" y="2784475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7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objects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required</a:t>
            </a:r>
            <a:r>
              <a:rPr lang="de-DE" dirty="0"/>
              <a:t> for </a:t>
            </a:r>
            <a:r>
              <a:rPr lang="de-DE" dirty="0" err="1"/>
              <a:t>Partitioning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4450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A2EAE3-3A69-4A88-9195-EBE4F7871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Components of </a:t>
            </a:r>
            <a:r>
              <a:rPr lang="de-DE" dirty="0" err="1"/>
              <a:t>Partitioning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FA0807-D389-456B-BFEC-5B4494DEEC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Partitions</a:t>
            </a:r>
          </a:p>
          <a:p>
            <a:r>
              <a:rPr lang="en-GB" dirty="0"/>
              <a:t>Filegroups</a:t>
            </a:r>
          </a:p>
          <a:p>
            <a:r>
              <a:rPr lang="en-GB" dirty="0"/>
              <a:t>Partitioning Function</a:t>
            </a:r>
          </a:p>
          <a:p>
            <a:r>
              <a:rPr lang="en-GB" dirty="0"/>
              <a:t>Partitioning Schemes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4370475"/>
      </p:ext>
    </p:extLst>
  </p:cSld>
  <p:clrMapOvr>
    <a:masterClrMapping/>
  </p:clrMapOvr>
</p:sld>
</file>

<file path=ppt/theme/theme1.xml><?xml version="1.0" encoding="utf-8"?>
<a:theme xmlns:a="http://schemas.openxmlformats.org/drawingml/2006/main" name="SQL Server Partitioning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b-berater-gmbh.potx" id="{AD397B56-4898-4AF3-9AB9-03EEE42D085F}" vid="{01EE57B7-82FE-4A4F-A06B-31462649C8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db Berater - Neutral</Template>
  <TotalTime>0</TotalTime>
  <Words>2232</Words>
  <Application>Microsoft Office PowerPoint</Application>
  <PresentationFormat>Breitbild</PresentationFormat>
  <Paragraphs>452</Paragraphs>
  <Slides>49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5" baseType="lpstr">
      <vt:lpstr>Arial</vt:lpstr>
      <vt:lpstr>Calibri</vt:lpstr>
      <vt:lpstr>Lucida Console</vt:lpstr>
      <vt:lpstr>Segoe UI</vt:lpstr>
      <vt:lpstr>Segoe UI Light</vt:lpstr>
      <vt:lpstr>SQL Server Partitioning</vt:lpstr>
      <vt:lpstr>Weblink for Session</vt:lpstr>
      <vt:lpstr>Microsoft SQL Server</vt:lpstr>
      <vt:lpstr>Uwe Ricken db Berater GmbH</vt:lpstr>
      <vt:lpstr>Agenda</vt:lpstr>
      <vt:lpstr>What is Partitioning?</vt:lpstr>
      <vt:lpstr>Partitioning without Partitioning</vt:lpstr>
      <vt:lpstr>Benefits of Partitioning</vt:lpstr>
      <vt:lpstr>Components and Concepts</vt:lpstr>
      <vt:lpstr>Components of Partitioning</vt:lpstr>
      <vt:lpstr>Components and Concepts Filegroups</vt:lpstr>
      <vt:lpstr>Components and Concepts Filegroups</vt:lpstr>
      <vt:lpstr>Components and Concepts Partition Function</vt:lpstr>
      <vt:lpstr>Components and Concepts Partition Scheme</vt:lpstr>
      <vt:lpstr>Partition Ranges</vt:lpstr>
      <vt:lpstr>Partition Ranges</vt:lpstr>
      <vt:lpstr>Partition Schemes Schema maps each partition to a different filegroup </vt:lpstr>
      <vt:lpstr>Partition Schemes Schema maps multiple partitions to a single filegroup </vt:lpstr>
      <vt:lpstr>Partition Schemes Schema maps all partitions to the same filegroup </vt:lpstr>
      <vt:lpstr>Partition Schemes next used filegroup</vt:lpstr>
      <vt:lpstr>Restrictions and Recommendations</vt:lpstr>
      <vt:lpstr>Index Considerations – Aligned Index</vt:lpstr>
      <vt:lpstr>Index Consideration – non-aligned Index</vt:lpstr>
      <vt:lpstr>Implementation</vt:lpstr>
      <vt:lpstr>Hands On Preparations in the database</vt:lpstr>
      <vt:lpstr>Hands On creation of filegroups</vt:lpstr>
      <vt:lpstr>Hands On creation of partition function</vt:lpstr>
      <vt:lpstr>Hands On creation of partition schema</vt:lpstr>
      <vt:lpstr>Usage</vt:lpstr>
      <vt:lpstr>Querying a partitioned HEAP</vt:lpstr>
      <vt:lpstr>HEAPS</vt:lpstr>
      <vt:lpstr>Clustered Index</vt:lpstr>
      <vt:lpstr>Index = [Id], [OrderDate]</vt:lpstr>
      <vt:lpstr>Index = [Id], [OrderDate]</vt:lpstr>
      <vt:lpstr>Index = [OrderDate], [Id]</vt:lpstr>
      <vt:lpstr>Index = [OrderDate], [Id]</vt:lpstr>
      <vt:lpstr>Maintenance</vt:lpstr>
      <vt:lpstr>SQL Server Incremental Statistics</vt:lpstr>
      <vt:lpstr>SQL Server Incremental Statistics</vt:lpstr>
      <vt:lpstr>To do</vt:lpstr>
      <vt:lpstr>Maintenance</vt:lpstr>
      <vt:lpstr>Add a new partition – SPLIT()</vt:lpstr>
      <vt:lpstr>Drop an existing partition – MERGE()</vt:lpstr>
      <vt:lpstr>Best Practices</vt:lpstr>
      <vt:lpstr>Partition Switching</vt:lpstr>
      <vt:lpstr>Partition Switching</vt:lpstr>
      <vt:lpstr>Partition Switching Switch In/Out</vt:lpstr>
      <vt:lpstr>Partition Switching Switch In/Out</vt:lpstr>
      <vt:lpstr>Partition Switching Switch In/Out</vt:lpstr>
      <vt:lpstr>THANK YOU!</vt:lpstr>
    </vt:vector>
  </TitlesOfParts>
  <Company>db Berater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Uwe Ricken</dc:creator>
  <cp:lastModifiedBy>Uwe Ricken</cp:lastModifiedBy>
  <cp:revision>151</cp:revision>
  <dcterms:created xsi:type="dcterms:W3CDTF">2015-11-08T16:01:13Z</dcterms:created>
  <dcterms:modified xsi:type="dcterms:W3CDTF">2019-12-20T17:21:13Z</dcterms:modified>
</cp:coreProperties>
</file>