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51"/>
  </p:notesMasterIdLst>
  <p:handoutMasterIdLst>
    <p:handoutMasterId r:id="rId52"/>
  </p:handoutMasterIdLst>
  <p:sldIdLst>
    <p:sldId id="287" r:id="rId2"/>
    <p:sldId id="256" r:id="rId3"/>
    <p:sldId id="288" r:id="rId4"/>
    <p:sldId id="327" r:id="rId5"/>
    <p:sldId id="328" r:id="rId6"/>
    <p:sldId id="329" r:id="rId7"/>
    <p:sldId id="335" r:id="rId8"/>
    <p:sldId id="340" r:id="rId9"/>
    <p:sldId id="333" r:id="rId10"/>
    <p:sldId id="334" r:id="rId11"/>
    <p:sldId id="332" r:id="rId12"/>
    <p:sldId id="330" r:id="rId13"/>
    <p:sldId id="331" r:id="rId14"/>
    <p:sldId id="338" r:id="rId15"/>
    <p:sldId id="339" r:id="rId16"/>
    <p:sldId id="344" r:id="rId17"/>
    <p:sldId id="345" r:id="rId18"/>
    <p:sldId id="346" r:id="rId19"/>
    <p:sldId id="347" r:id="rId20"/>
    <p:sldId id="337" r:id="rId21"/>
    <p:sldId id="364" r:id="rId22"/>
    <p:sldId id="365" r:id="rId23"/>
    <p:sldId id="336" r:id="rId24"/>
    <p:sldId id="342" r:id="rId25"/>
    <p:sldId id="343" r:id="rId26"/>
    <p:sldId id="348" r:id="rId27"/>
    <p:sldId id="349" r:id="rId28"/>
    <p:sldId id="356" r:id="rId29"/>
    <p:sldId id="355" r:id="rId30"/>
    <p:sldId id="357" r:id="rId31"/>
    <p:sldId id="358" r:id="rId32"/>
    <p:sldId id="359" r:id="rId33"/>
    <p:sldId id="362" r:id="rId34"/>
    <p:sldId id="360" r:id="rId35"/>
    <p:sldId id="363" r:id="rId36"/>
    <p:sldId id="367" r:id="rId37"/>
    <p:sldId id="366" r:id="rId38"/>
    <p:sldId id="368" r:id="rId39"/>
    <p:sldId id="350" r:id="rId40"/>
    <p:sldId id="369" r:id="rId41"/>
    <p:sldId id="371" r:id="rId42"/>
    <p:sldId id="373" r:id="rId43"/>
    <p:sldId id="374" r:id="rId44"/>
    <p:sldId id="375" r:id="rId45"/>
    <p:sldId id="379" r:id="rId46"/>
    <p:sldId id="376" r:id="rId47"/>
    <p:sldId id="377" r:id="rId48"/>
    <p:sldId id="378" r:id="rId49"/>
    <p:sldId id="326" r:id="rId50"/>
  </p:sldIdLst>
  <p:sldSz cx="12192000" cy="6858000"/>
  <p:notesSz cx="6858000" cy="9144000"/>
  <p:defaultTextStyle>
    <a:defPPr>
      <a:defRPr lang="de-DE"/>
    </a:defPPr>
    <a:lvl1pPr marL="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7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46" userDrawn="1">
          <p15:clr>
            <a:srgbClr val="A4A3A4"/>
          </p15:clr>
        </p15:guide>
        <p15:guide id="4" pos="234" userDrawn="1">
          <p15:clr>
            <a:srgbClr val="A4A3A4"/>
          </p15:clr>
        </p15:guide>
        <p15:guide id="5" orient="horz" pos="352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we Ricken" initials="UR" lastIdx="1" clrIdx="0">
    <p:extLst>
      <p:ext uri="{19B8F6BF-5375-455C-9EA6-DF929625EA0E}">
        <p15:presenceInfo xmlns:p15="http://schemas.microsoft.com/office/powerpoint/2012/main" userId="f02567aecbed924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3" autoAdjust="0"/>
    <p:restoredTop sz="94686" autoAdjust="0"/>
  </p:normalViewPr>
  <p:slideViewPr>
    <p:cSldViewPr snapToGrid="0" showGuides="1">
      <p:cViewPr varScale="1">
        <p:scale>
          <a:sx n="85" d="100"/>
          <a:sy n="85" d="100"/>
        </p:scale>
        <p:origin x="669" y="45"/>
      </p:cViewPr>
      <p:guideLst>
        <p:guide orient="horz" pos="2478"/>
        <p:guide pos="3840"/>
        <p:guide pos="7446"/>
        <p:guide pos="234"/>
        <p:guide orient="horz" pos="3521"/>
      </p:guideLst>
    </p:cSldViewPr>
  </p:slideViewPr>
  <p:outlineViewPr>
    <p:cViewPr>
      <p:scale>
        <a:sx n="33" d="100"/>
        <a:sy n="33" d="100"/>
      </p:scale>
      <p:origin x="0" y="-15111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241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ommentAuthors" Target="commentAuthors.xml"/><Relationship Id="rId58" Type="http://schemas.microsoft.com/office/2016/11/relationships/changesInfo" Target="changesInfos/changesInfo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we Ricken" userId="f02567aecbed924b" providerId="LiveId" clId="{D372BE03-6109-4822-B3DD-A629D523AD63}"/>
    <pc:docChg chg="delSld">
      <pc:chgData name="Uwe Ricken" userId="f02567aecbed924b" providerId="LiveId" clId="{D372BE03-6109-4822-B3DD-A629D523AD63}" dt="2021-05-09T08:05:40.592" v="0" actId="2696"/>
      <pc:docMkLst>
        <pc:docMk/>
      </pc:docMkLst>
      <pc:sldChg chg="del">
        <pc:chgData name="Uwe Ricken" userId="f02567aecbed924b" providerId="LiveId" clId="{D372BE03-6109-4822-B3DD-A629D523AD63}" dt="2021-05-09T08:05:40.592" v="0" actId="2696"/>
        <pc:sldMkLst>
          <pc:docMk/>
          <pc:sldMk cId="673943417" sldId="341"/>
        </pc:sldMkLst>
      </pc:sldChg>
    </pc:docChg>
  </pc:docChgLst>
  <pc:docChgLst>
    <pc:chgData name="Uwe Ricken" userId="f02567aecbed924b" providerId="LiveId" clId="{64D8C25E-C173-4DA0-B036-EC8EB2B7A074}"/>
    <pc:docChg chg="undo custSel addSld delSld modSld sldOrd">
      <pc:chgData name="Uwe Ricken" userId="f02567aecbed924b" providerId="LiveId" clId="{64D8C25E-C173-4DA0-B036-EC8EB2B7A074}" dt="2019-12-20T14:47:56.363" v="5800" actId="20577"/>
      <pc:docMkLst>
        <pc:docMk/>
      </pc:docMkLst>
      <pc:sldChg chg="modSp">
        <pc:chgData name="Uwe Ricken" userId="f02567aecbed924b" providerId="LiveId" clId="{64D8C25E-C173-4DA0-B036-EC8EB2B7A074}" dt="2019-12-20T14:47:56.363" v="5800" actId="20577"/>
        <pc:sldMkLst>
          <pc:docMk/>
          <pc:sldMk cId="2134696195" sldId="287"/>
        </pc:sldMkLst>
        <pc:spChg chg="mod">
          <ac:chgData name="Uwe Ricken" userId="f02567aecbed924b" providerId="LiveId" clId="{64D8C25E-C173-4DA0-B036-EC8EB2B7A074}" dt="2019-11-26T10:12:19.110" v="464" actId="20577"/>
          <ac:spMkLst>
            <pc:docMk/>
            <pc:sldMk cId="2134696195" sldId="287"/>
            <ac:spMk id="2" creationId="{00000000-0000-0000-0000-000000000000}"/>
          </ac:spMkLst>
        </pc:spChg>
        <pc:spChg chg="mod">
          <ac:chgData name="Uwe Ricken" userId="f02567aecbed924b" providerId="LiveId" clId="{64D8C25E-C173-4DA0-B036-EC8EB2B7A074}" dt="2019-12-20T14:47:56.363" v="5800" actId="20577"/>
          <ac:spMkLst>
            <pc:docMk/>
            <pc:sldMk cId="2134696195" sldId="287"/>
            <ac:spMk id="4" creationId="{00000000-0000-0000-0000-000000000000}"/>
          </ac:spMkLst>
        </pc:spChg>
      </pc:sldChg>
      <pc:sldChg chg="modSp">
        <pc:chgData name="Uwe Ricken" userId="f02567aecbed924b" providerId="LiveId" clId="{64D8C25E-C173-4DA0-B036-EC8EB2B7A074}" dt="2019-11-25T09:27:55.937" v="27" actId="20577"/>
        <pc:sldMkLst>
          <pc:docMk/>
          <pc:sldMk cId="3407639126" sldId="328"/>
        </pc:sldMkLst>
        <pc:spChg chg="mod">
          <ac:chgData name="Uwe Ricken" userId="f02567aecbed924b" providerId="LiveId" clId="{64D8C25E-C173-4DA0-B036-EC8EB2B7A074}" dt="2019-11-25T09:27:55.937" v="27" actId="20577"/>
          <ac:spMkLst>
            <pc:docMk/>
            <pc:sldMk cId="3407639126" sldId="328"/>
            <ac:spMk id="3" creationId="{42B10437-3C6E-48A8-A019-7A724E130028}"/>
          </ac:spMkLst>
        </pc:spChg>
      </pc:sldChg>
      <pc:sldChg chg="modSp">
        <pc:chgData name="Uwe Ricken" userId="f02567aecbed924b" providerId="LiveId" clId="{64D8C25E-C173-4DA0-B036-EC8EB2B7A074}" dt="2019-11-25T09:30:04.917" v="87" actId="6549"/>
        <pc:sldMkLst>
          <pc:docMk/>
          <pc:sldMk cId="598778723" sldId="329"/>
        </pc:sldMkLst>
        <pc:spChg chg="mod">
          <ac:chgData name="Uwe Ricken" userId="f02567aecbed924b" providerId="LiveId" clId="{64D8C25E-C173-4DA0-B036-EC8EB2B7A074}" dt="2019-11-25T09:30:04.917" v="87" actId="6549"/>
          <ac:spMkLst>
            <pc:docMk/>
            <pc:sldMk cId="598778723" sldId="329"/>
            <ac:spMk id="3" creationId="{6E661FAF-D0A1-4D2A-AB1D-C51368145BF7}"/>
          </ac:spMkLst>
        </pc:spChg>
      </pc:sldChg>
      <pc:sldChg chg="modSp">
        <pc:chgData name="Uwe Ricken" userId="f02567aecbed924b" providerId="LiveId" clId="{64D8C25E-C173-4DA0-B036-EC8EB2B7A074}" dt="2019-11-26T10:19:20.233" v="575" actId="20577"/>
        <pc:sldMkLst>
          <pc:docMk/>
          <pc:sldMk cId="3511957410" sldId="331"/>
        </pc:sldMkLst>
        <pc:spChg chg="mod">
          <ac:chgData name="Uwe Ricken" userId="f02567aecbed924b" providerId="LiveId" clId="{64D8C25E-C173-4DA0-B036-EC8EB2B7A074}" dt="2019-11-26T10:19:20.233" v="575" actId="20577"/>
          <ac:spMkLst>
            <pc:docMk/>
            <pc:sldMk cId="3511957410" sldId="331"/>
            <ac:spMk id="3" creationId="{2CB606A0-56CF-4B32-8AC3-0B5BAF7B224E}"/>
          </ac:spMkLst>
        </pc:spChg>
      </pc:sldChg>
      <pc:sldChg chg="modSp ord">
        <pc:chgData name="Uwe Ricken" userId="f02567aecbed924b" providerId="LiveId" clId="{64D8C25E-C173-4DA0-B036-EC8EB2B7A074}" dt="2019-11-26T10:18:08.966" v="558" actId="20577"/>
        <pc:sldMkLst>
          <pc:docMk/>
          <pc:sldMk cId="545394845" sldId="332"/>
        </pc:sldMkLst>
        <pc:spChg chg="mod">
          <ac:chgData name="Uwe Ricken" userId="f02567aecbed924b" providerId="LiveId" clId="{64D8C25E-C173-4DA0-B036-EC8EB2B7A074}" dt="2019-11-26T10:18:08.966" v="558" actId="20577"/>
          <ac:spMkLst>
            <pc:docMk/>
            <pc:sldMk cId="545394845" sldId="332"/>
            <ac:spMk id="5" creationId="{09B04FDC-B4AD-44EB-80E9-63236CC5177C}"/>
          </ac:spMkLst>
        </pc:spChg>
      </pc:sldChg>
      <pc:sldChg chg="modSp ord">
        <pc:chgData name="Uwe Ricken" userId="f02567aecbed924b" providerId="LiveId" clId="{64D8C25E-C173-4DA0-B036-EC8EB2B7A074}" dt="2019-11-26T10:18:25.805" v="559"/>
        <pc:sldMkLst>
          <pc:docMk/>
          <pc:sldMk cId="2257340884" sldId="333"/>
        </pc:sldMkLst>
        <pc:spChg chg="mod">
          <ac:chgData name="Uwe Ricken" userId="f02567aecbed924b" providerId="LiveId" clId="{64D8C25E-C173-4DA0-B036-EC8EB2B7A074}" dt="2019-11-26T10:17:26.125" v="522" actId="20577"/>
          <ac:spMkLst>
            <pc:docMk/>
            <pc:sldMk cId="2257340884" sldId="333"/>
            <ac:spMk id="5" creationId="{09B04FDC-B4AD-44EB-80E9-63236CC5177C}"/>
          </ac:spMkLst>
        </pc:spChg>
      </pc:sldChg>
      <pc:sldChg chg="modSp ord">
        <pc:chgData name="Uwe Ricken" userId="f02567aecbed924b" providerId="LiveId" clId="{64D8C25E-C173-4DA0-B036-EC8EB2B7A074}" dt="2019-11-26T10:17:46.997" v="533"/>
        <pc:sldMkLst>
          <pc:docMk/>
          <pc:sldMk cId="144745736" sldId="334"/>
        </pc:sldMkLst>
        <pc:spChg chg="mod">
          <ac:chgData name="Uwe Ricken" userId="f02567aecbed924b" providerId="LiveId" clId="{64D8C25E-C173-4DA0-B036-EC8EB2B7A074}" dt="2019-11-26T10:17:35.660" v="532" actId="20577"/>
          <ac:spMkLst>
            <pc:docMk/>
            <pc:sldMk cId="144745736" sldId="334"/>
            <ac:spMk id="5" creationId="{09B04FDC-B4AD-44EB-80E9-63236CC5177C}"/>
          </ac:spMkLst>
        </pc:spChg>
      </pc:sldChg>
      <pc:sldChg chg="modSp add">
        <pc:chgData name="Uwe Ricken" userId="f02567aecbed924b" providerId="LiveId" clId="{64D8C25E-C173-4DA0-B036-EC8EB2B7A074}" dt="2019-11-25T09:30:39.846" v="89"/>
        <pc:sldMkLst>
          <pc:docMk/>
          <pc:sldMk cId="3294450053" sldId="335"/>
        </pc:sldMkLst>
        <pc:spChg chg="mod">
          <ac:chgData name="Uwe Ricken" userId="f02567aecbed924b" providerId="LiveId" clId="{64D8C25E-C173-4DA0-B036-EC8EB2B7A074}" dt="2019-11-25T09:30:39.846" v="89"/>
          <ac:spMkLst>
            <pc:docMk/>
            <pc:sldMk cId="3294450053" sldId="335"/>
            <ac:spMk id="2" creationId="{00000000-0000-0000-0000-000000000000}"/>
          </ac:spMkLst>
        </pc:spChg>
      </pc:sldChg>
      <pc:sldChg chg="modSp add">
        <pc:chgData name="Uwe Ricken" userId="f02567aecbed924b" providerId="LiveId" clId="{64D8C25E-C173-4DA0-B036-EC8EB2B7A074}" dt="2019-11-26T13:36:47.372" v="1269" actId="790"/>
        <pc:sldMkLst>
          <pc:docMk/>
          <pc:sldMk cId="2508904184" sldId="336"/>
        </pc:sldMkLst>
        <pc:spChg chg="mod">
          <ac:chgData name="Uwe Ricken" userId="f02567aecbed924b" providerId="LiveId" clId="{64D8C25E-C173-4DA0-B036-EC8EB2B7A074}" dt="2019-11-26T13:36:47.372" v="1269" actId="790"/>
          <ac:spMkLst>
            <pc:docMk/>
            <pc:sldMk cId="2508904184" sldId="336"/>
            <ac:spMk id="2" creationId="{00000000-0000-0000-0000-000000000000}"/>
          </ac:spMkLst>
        </pc:spChg>
        <pc:spChg chg="mod">
          <ac:chgData name="Uwe Ricken" userId="f02567aecbed924b" providerId="LiveId" clId="{64D8C25E-C173-4DA0-B036-EC8EB2B7A074}" dt="2019-11-26T13:36:47.372" v="1269" actId="790"/>
          <ac:spMkLst>
            <pc:docMk/>
            <pc:sldMk cId="2508904184" sldId="336"/>
            <ac:spMk id="3" creationId="{00000000-0000-0000-0000-000000000000}"/>
          </ac:spMkLst>
        </pc:spChg>
      </pc:sldChg>
      <pc:sldChg chg="modSp add ord">
        <pc:chgData name="Uwe Ricken" userId="f02567aecbed924b" providerId="LiveId" clId="{64D8C25E-C173-4DA0-B036-EC8EB2B7A074}" dt="2019-11-30T10:13:51.354" v="3119" actId="20577"/>
        <pc:sldMkLst>
          <pc:docMk/>
          <pc:sldMk cId="2522305960" sldId="337"/>
        </pc:sldMkLst>
        <pc:spChg chg="mod">
          <ac:chgData name="Uwe Ricken" userId="f02567aecbed924b" providerId="LiveId" clId="{64D8C25E-C173-4DA0-B036-EC8EB2B7A074}" dt="2019-11-25T09:46:55.729" v="153" actId="20577"/>
          <ac:spMkLst>
            <pc:docMk/>
            <pc:sldMk cId="2522305960" sldId="337"/>
            <ac:spMk id="2" creationId="{8E2BBF89-9BF0-4606-BF4B-6FB79F74DF04}"/>
          </ac:spMkLst>
        </pc:spChg>
        <pc:spChg chg="mod">
          <ac:chgData name="Uwe Ricken" userId="f02567aecbed924b" providerId="LiveId" clId="{64D8C25E-C173-4DA0-B036-EC8EB2B7A074}" dt="2019-11-30T10:13:51.354" v="3119" actId="20577"/>
          <ac:spMkLst>
            <pc:docMk/>
            <pc:sldMk cId="2522305960" sldId="337"/>
            <ac:spMk id="3" creationId="{62BAB5F9-2DA0-476E-A615-59A9401CBEFD}"/>
          </ac:spMkLst>
        </pc:spChg>
      </pc:sldChg>
      <pc:sldChg chg="addSp delSp modSp add ord">
        <pc:chgData name="Uwe Ricken" userId="f02567aecbed924b" providerId="LiveId" clId="{64D8C25E-C173-4DA0-B036-EC8EB2B7A074}" dt="2019-11-26T13:35:36.374" v="1266" actId="113"/>
        <pc:sldMkLst>
          <pc:docMk/>
          <pc:sldMk cId="1133362535" sldId="338"/>
        </pc:sldMkLst>
        <pc:spChg chg="mod">
          <ac:chgData name="Uwe Ricken" userId="f02567aecbed924b" providerId="LiveId" clId="{64D8C25E-C173-4DA0-B036-EC8EB2B7A074}" dt="2019-11-25T09:48:11.703" v="177" actId="20577"/>
          <ac:spMkLst>
            <pc:docMk/>
            <pc:sldMk cId="1133362535" sldId="338"/>
            <ac:spMk id="2" creationId="{BD4CBEFB-AAD7-4393-941E-46AE820B4930}"/>
          </ac:spMkLst>
        </pc:spChg>
        <pc:spChg chg="del mod">
          <ac:chgData name="Uwe Ricken" userId="f02567aecbed924b" providerId="LiveId" clId="{64D8C25E-C173-4DA0-B036-EC8EB2B7A074}" dt="2019-11-25T09:49:07.851" v="192"/>
          <ac:spMkLst>
            <pc:docMk/>
            <pc:sldMk cId="1133362535" sldId="338"/>
            <ac:spMk id="3" creationId="{643AC1D0-80B9-493F-A298-DAE3A0453C92}"/>
          </ac:spMkLst>
        </pc:spChg>
        <pc:spChg chg="add mod">
          <ac:chgData name="Uwe Ricken" userId="f02567aecbed924b" providerId="LiveId" clId="{64D8C25E-C173-4DA0-B036-EC8EB2B7A074}" dt="2019-11-26T13:35:36.374" v="1266" actId="113"/>
          <ac:spMkLst>
            <pc:docMk/>
            <pc:sldMk cId="1133362535" sldId="338"/>
            <ac:spMk id="4" creationId="{A8D03054-6099-4743-92C9-8B06ED278445}"/>
          </ac:spMkLst>
        </pc:spChg>
        <pc:spChg chg="add del mod">
          <ac:chgData name="Uwe Ricken" userId="f02567aecbed924b" providerId="LiveId" clId="{64D8C25E-C173-4DA0-B036-EC8EB2B7A074}" dt="2019-11-25T10:01:41.308" v="455"/>
          <ac:spMkLst>
            <pc:docMk/>
            <pc:sldMk cId="1133362535" sldId="338"/>
            <ac:spMk id="5" creationId="{0AE43442-E993-4127-8A11-241F6A5B8A75}"/>
          </ac:spMkLst>
        </pc:spChg>
      </pc:sldChg>
      <pc:sldChg chg="addSp delSp modSp add ord">
        <pc:chgData name="Uwe Ricken" userId="f02567aecbed924b" providerId="LiveId" clId="{64D8C25E-C173-4DA0-B036-EC8EB2B7A074}" dt="2019-11-26T13:34:55.856" v="1264" actId="113"/>
        <pc:sldMkLst>
          <pc:docMk/>
          <pc:sldMk cId="4244169444" sldId="339"/>
        </pc:sldMkLst>
        <pc:spChg chg="mod">
          <ac:chgData name="Uwe Ricken" userId="f02567aecbed924b" providerId="LiveId" clId="{64D8C25E-C173-4DA0-B036-EC8EB2B7A074}" dt="2019-11-25T09:49:39.875" v="217" actId="20577"/>
          <ac:spMkLst>
            <pc:docMk/>
            <pc:sldMk cId="4244169444" sldId="339"/>
            <ac:spMk id="2" creationId="{566D1942-A00F-4441-9F2F-1EBAD4FB256B}"/>
          </ac:spMkLst>
        </pc:spChg>
        <pc:spChg chg="del">
          <ac:chgData name="Uwe Ricken" userId="f02567aecbed924b" providerId="LiveId" clId="{64D8C25E-C173-4DA0-B036-EC8EB2B7A074}" dt="2019-11-25T09:49:59.429" v="218"/>
          <ac:spMkLst>
            <pc:docMk/>
            <pc:sldMk cId="4244169444" sldId="339"/>
            <ac:spMk id="3" creationId="{469436B5-09E0-48B7-BE02-9A9EC06A4670}"/>
          </ac:spMkLst>
        </pc:spChg>
        <pc:spChg chg="del">
          <ac:chgData name="Uwe Ricken" userId="f02567aecbed924b" providerId="LiveId" clId="{64D8C25E-C173-4DA0-B036-EC8EB2B7A074}" dt="2019-11-25T09:49:59.429" v="218"/>
          <ac:spMkLst>
            <pc:docMk/>
            <pc:sldMk cId="4244169444" sldId="339"/>
            <ac:spMk id="4" creationId="{DB0D6801-8BCB-46D0-823E-E9BF75F0DA57}"/>
          </ac:spMkLst>
        </pc:spChg>
        <pc:spChg chg="add mod">
          <ac:chgData name="Uwe Ricken" userId="f02567aecbed924b" providerId="LiveId" clId="{64D8C25E-C173-4DA0-B036-EC8EB2B7A074}" dt="2019-11-25T09:49:59.429" v="218"/>
          <ac:spMkLst>
            <pc:docMk/>
            <pc:sldMk cId="4244169444" sldId="339"/>
            <ac:spMk id="5" creationId="{AE6155E0-5C35-4239-BC7A-7F2825CB5058}"/>
          </ac:spMkLst>
        </pc:spChg>
        <pc:spChg chg="add mod">
          <ac:chgData name="Uwe Ricken" userId="f02567aecbed924b" providerId="LiveId" clId="{64D8C25E-C173-4DA0-B036-EC8EB2B7A074}" dt="2019-11-25T09:49:59.429" v="218"/>
          <ac:spMkLst>
            <pc:docMk/>
            <pc:sldMk cId="4244169444" sldId="339"/>
            <ac:spMk id="6" creationId="{75BE5F8F-AB4E-4A4C-95EC-3311216736E4}"/>
          </ac:spMkLst>
        </pc:spChg>
        <pc:graphicFrameChg chg="mod modGraphic">
          <ac:chgData name="Uwe Ricken" userId="f02567aecbed924b" providerId="LiveId" clId="{64D8C25E-C173-4DA0-B036-EC8EB2B7A074}" dt="2019-11-26T13:34:50.935" v="1263" actId="113"/>
          <ac:graphicFrameMkLst>
            <pc:docMk/>
            <pc:sldMk cId="4244169444" sldId="339"/>
            <ac:graphicFrameMk id="7" creationId="{DD9BC30F-D076-4948-B054-AF639205ED92}"/>
          </ac:graphicFrameMkLst>
        </pc:graphicFrameChg>
        <pc:graphicFrameChg chg="mod modGraphic">
          <ac:chgData name="Uwe Ricken" userId="f02567aecbed924b" providerId="LiveId" clId="{64D8C25E-C173-4DA0-B036-EC8EB2B7A074}" dt="2019-11-26T13:34:55.856" v="1264" actId="113"/>
          <ac:graphicFrameMkLst>
            <pc:docMk/>
            <pc:sldMk cId="4244169444" sldId="339"/>
            <ac:graphicFrameMk id="8" creationId="{26E530DB-EDB0-4697-A3C1-6F7D134880AA}"/>
          </ac:graphicFrameMkLst>
        </pc:graphicFrameChg>
      </pc:sldChg>
      <pc:sldChg chg="modSp add">
        <pc:chgData name="Uwe Ricken" userId="f02567aecbed924b" providerId="LiveId" clId="{64D8C25E-C173-4DA0-B036-EC8EB2B7A074}" dt="2019-11-26T10:13:04.549" v="494" actId="14"/>
        <pc:sldMkLst>
          <pc:docMk/>
          <pc:sldMk cId="4164370475" sldId="340"/>
        </pc:sldMkLst>
        <pc:spChg chg="mod">
          <ac:chgData name="Uwe Ricken" userId="f02567aecbed924b" providerId="LiveId" clId="{64D8C25E-C173-4DA0-B036-EC8EB2B7A074}" dt="2019-11-26T10:12:59.247" v="491" actId="20577"/>
          <ac:spMkLst>
            <pc:docMk/>
            <pc:sldMk cId="4164370475" sldId="340"/>
            <ac:spMk id="2" creationId="{CCA2EAE3-3A69-4A88-9195-EBE4F78715FD}"/>
          </ac:spMkLst>
        </pc:spChg>
        <pc:spChg chg="mod">
          <ac:chgData name="Uwe Ricken" userId="f02567aecbed924b" providerId="LiveId" clId="{64D8C25E-C173-4DA0-B036-EC8EB2B7A074}" dt="2019-11-26T10:13:04.549" v="494" actId="14"/>
          <ac:spMkLst>
            <pc:docMk/>
            <pc:sldMk cId="4164370475" sldId="340"/>
            <ac:spMk id="3" creationId="{90FA0807-D389-456B-BFEC-5B4494DEECF2}"/>
          </ac:spMkLst>
        </pc:spChg>
      </pc:sldChg>
      <pc:sldChg chg="modSp add">
        <pc:chgData name="Uwe Ricken" userId="f02567aecbed924b" providerId="LiveId" clId="{64D8C25E-C173-4DA0-B036-EC8EB2B7A074}" dt="2019-11-26T10:16:52.407" v="500" actId="20577"/>
        <pc:sldMkLst>
          <pc:docMk/>
          <pc:sldMk cId="673943417" sldId="341"/>
        </pc:sldMkLst>
        <pc:spChg chg="mod">
          <ac:chgData name="Uwe Ricken" userId="f02567aecbed924b" providerId="LiveId" clId="{64D8C25E-C173-4DA0-B036-EC8EB2B7A074}" dt="2019-11-26T10:16:52.407" v="500" actId="20577"/>
          <ac:spMkLst>
            <pc:docMk/>
            <pc:sldMk cId="673943417" sldId="341"/>
            <ac:spMk id="2" creationId="{D070272B-7373-4959-94D7-5C4701A66CBB}"/>
          </ac:spMkLst>
        </pc:spChg>
      </pc:sldChg>
      <pc:sldChg chg="addSp delSp modSp add ord">
        <pc:chgData name="Uwe Ricken" userId="f02567aecbed924b" providerId="LiveId" clId="{64D8C25E-C173-4DA0-B036-EC8EB2B7A074}" dt="2019-11-30T10:10:17.328" v="3036" actId="255"/>
        <pc:sldMkLst>
          <pc:docMk/>
          <pc:sldMk cId="4255586388" sldId="342"/>
        </pc:sldMkLst>
        <pc:spChg chg="del mod">
          <ac:chgData name="Uwe Ricken" userId="f02567aecbed924b" providerId="LiveId" clId="{64D8C25E-C173-4DA0-B036-EC8EB2B7A074}" dt="2019-11-26T11:18:59.878" v="614"/>
          <ac:spMkLst>
            <pc:docMk/>
            <pc:sldMk cId="4255586388" sldId="342"/>
            <ac:spMk id="2" creationId="{DBEC5C4B-1040-4EEE-B49B-F269B472B60B}"/>
          </ac:spMkLst>
        </pc:spChg>
        <pc:spChg chg="add mod">
          <ac:chgData name="Uwe Ricken" userId="f02567aecbed924b" providerId="LiveId" clId="{64D8C25E-C173-4DA0-B036-EC8EB2B7A074}" dt="2019-11-27T12:44:14.061" v="1279" actId="20577"/>
          <ac:spMkLst>
            <pc:docMk/>
            <pc:sldMk cId="4255586388" sldId="342"/>
            <ac:spMk id="2" creationId="{EBCD3727-4056-4784-839D-BFA126992BEA}"/>
          </ac:spMkLst>
        </pc:spChg>
        <pc:spChg chg="del">
          <ac:chgData name="Uwe Ricken" userId="f02567aecbed924b" providerId="LiveId" clId="{64D8C25E-C173-4DA0-B036-EC8EB2B7A074}" dt="2019-11-26T11:18:59.878" v="614"/>
          <ac:spMkLst>
            <pc:docMk/>
            <pc:sldMk cId="4255586388" sldId="342"/>
            <ac:spMk id="3" creationId="{2B0227EF-0CDC-48FA-9253-133F8E39CF1F}"/>
          </ac:spMkLst>
        </pc:spChg>
        <pc:spChg chg="del">
          <ac:chgData name="Uwe Ricken" userId="f02567aecbed924b" providerId="LiveId" clId="{64D8C25E-C173-4DA0-B036-EC8EB2B7A074}" dt="2019-11-26T11:18:59.878" v="614"/>
          <ac:spMkLst>
            <pc:docMk/>
            <pc:sldMk cId="4255586388" sldId="342"/>
            <ac:spMk id="4" creationId="{856FAC0B-D5C2-4C7F-BE25-F889F7C6D863}"/>
          </ac:spMkLst>
        </pc:spChg>
        <pc:spChg chg="add mod">
          <ac:chgData name="Uwe Ricken" userId="f02567aecbed924b" providerId="LiveId" clId="{64D8C25E-C173-4DA0-B036-EC8EB2B7A074}" dt="2019-11-30T10:10:17.328" v="3036" actId="255"/>
          <ac:spMkLst>
            <pc:docMk/>
            <pc:sldMk cId="4255586388" sldId="342"/>
            <ac:spMk id="5" creationId="{1389E278-7E9B-4BCF-861A-DD75D7FC1E0E}"/>
          </ac:spMkLst>
        </pc:spChg>
        <pc:spChg chg="add mod">
          <ac:chgData name="Uwe Ricken" userId="f02567aecbed924b" providerId="LiveId" clId="{64D8C25E-C173-4DA0-B036-EC8EB2B7A074}" dt="2019-11-26T12:13:35.993" v="888" actId="20577"/>
          <ac:spMkLst>
            <pc:docMk/>
            <pc:sldMk cId="4255586388" sldId="342"/>
            <ac:spMk id="6" creationId="{4FE485EA-15B9-4CF2-ADD2-5218D1BCDF6F}"/>
          </ac:spMkLst>
        </pc:spChg>
        <pc:spChg chg="add del mod">
          <ac:chgData name="Uwe Ricken" userId="f02567aecbed924b" providerId="LiveId" clId="{64D8C25E-C173-4DA0-B036-EC8EB2B7A074}" dt="2019-11-26T12:13:48.282" v="890"/>
          <ac:spMkLst>
            <pc:docMk/>
            <pc:sldMk cId="4255586388" sldId="342"/>
            <ac:spMk id="7" creationId="{C8506197-C948-4E54-972B-3FCC3601506C}"/>
          </ac:spMkLst>
        </pc:spChg>
        <pc:picChg chg="add mod">
          <ac:chgData name="Uwe Ricken" userId="f02567aecbed924b" providerId="LiveId" clId="{64D8C25E-C173-4DA0-B036-EC8EB2B7A074}" dt="2019-11-26T12:13:48.282" v="890"/>
          <ac:picMkLst>
            <pc:docMk/>
            <pc:sldMk cId="4255586388" sldId="342"/>
            <ac:picMk id="8" creationId="{2B0A7EB0-159A-4A44-AD94-6FEAAFA069A2}"/>
          </ac:picMkLst>
        </pc:picChg>
      </pc:sldChg>
      <pc:sldChg chg="addSp delSp modSp add">
        <pc:chgData name="Uwe Ricken" userId="f02567aecbed924b" providerId="LiveId" clId="{64D8C25E-C173-4DA0-B036-EC8EB2B7A074}" dt="2019-11-27T12:48:04.342" v="1547" actId="14100"/>
        <pc:sldMkLst>
          <pc:docMk/>
          <pc:sldMk cId="1681613179" sldId="343"/>
        </pc:sldMkLst>
        <pc:spChg chg="mod">
          <ac:chgData name="Uwe Ricken" userId="f02567aecbed924b" providerId="LiveId" clId="{64D8C25E-C173-4DA0-B036-EC8EB2B7A074}" dt="2019-11-27T12:45:03.289" v="1313" actId="20577"/>
          <ac:spMkLst>
            <pc:docMk/>
            <pc:sldMk cId="1681613179" sldId="343"/>
            <ac:spMk id="2" creationId="{78529A6D-38E9-4269-95E1-4D3A5739111B}"/>
          </ac:spMkLst>
        </pc:spChg>
        <pc:spChg chg="mod">
          <ac:chgData name="Uwe Ricken" userId="f02567aecbed924b" providerId="LiveId" clId="{64D8C25E-C173-4DA0-B036-EC8EB2B7A074}" dt="2019-11-27T12:46:41.615" v="1543" actId="20577"/>
          <ac:spMkLst>
            <pc:docMk/>
            <pc:sldMk cId="1681613179" sldId="343"/>
            <ac:spMk id="3" creationId="{4A8EAD54-5BDC-4834-9DC6-948F98EC77DE}"/>
          </ac:spMkLst>
        </pc:spChg>
        <pc:spChg chg="del">
          <ac:chgData name="Uwe Ricken" userId="f02567aecbed924b" providerId="LiveId" clId="{64D8C25E-C173-4DA0-B036-EC8EB2B7A074}" dt="2019-11-27T12:47:38.901" v="1544"/>
          <ac:spMkLst>
            <pc:docMk/>
            <pc:sldMk cId="1681613179" sldId="343"/>
            <ac:spMk id="4" creationId="{64D201B0-2BD2-4102-9AE3-AF8C3CF62888}"/>
          </ac:spMkLst>
        </pc:spChg>
        <pc:picChg chg="add mod">
          <ac:chgData name="Uwe Ricken" userId="f02567aecbed924b" providerId="LiveId" clId="{64D8C25E-C173-4DA0-B036-EC8EB2B7A074}" dt="2019-11-27T12:48:04.342" v="1547" actId="14100"/>
          <ac:picMkLst>
            <pc:docMk/>
            <pc:sldMk cId="1681613179" sldId="343"/>
            <ac:picMk id="5" creationId="{0C02BAEB-58A6-4A40-8883-64BF78207445}"/>
          </ac:picMkLst>
        </pc:picChg>
      </pc:sldChg>
      <pc:sldChg chg="addSp delSp modSp add">
        <pc:chgData name="Uwe Ricken" userId="f02567aecbed924b" providerId="LiveId" clId="{64D8C25E-C173-4DA0-B036-EC8EB2B7A074}" dt="2019-11-27T12:07:39.604" v="1270" actId="20577"/>
        <pc:sldMkLst>
          <pc:docMk/>
          <pc:sldMk cId="1494489174" sldId="344"/>
        </pc:sldMkLst>
        <pc:spChg chg="mod">
          <ac:chgData name="Uwe Ricken" userId="f02567aecbed924b" providerId="LiveId" clId="{64D8C25E-C173-4DA0-B036-EC8EB2B7A074}" dt="2019-11-26T12:54:50.555" v="1013" actId="20577"/>
          <ac:spMkLst>
            <pc:docMk/>
            <pc:sldMk cId="1494489174" sldId="344"/>
            <ac:spMk id="2" creationId="{285890C7-2921-4009-9353-7AFE52383D4B}"/>
          </ac:spMkLst>
        </pc:spChg>
        <pc:spChg chg="del">
          <ac:chgData name="Uwe Ricken" userId="f02567aecbed924b" providerId="LiveId" clId="{64D8C25E-C173-4DA0-B036-EC8EB2B7A074}" dt="2019-11-26T12:54:58.819" v="1014"/>
          <ac:spMkLst>
            <pc:docMk/>
            <pc:sldMk cId="1494489174" sldId="344"/>
            <ac:spMk id="3" creationId="{1C431B93-4795-46CC-831D-2D03E47F6CE7}"/>
          </ac:spMkLst>
        </pc:spChg>
        <pc:spChg chg="del">
          <ac:chgData name="Uwe Ricken" userId="f02567aecbed924b" providerId="LiveId" clId="{64D8C25E-C173-4DA0-B036-EC8EB2B7A074}" dt="2019-11-26T12:54:58.819" v="1014"/>
          <ac:spMkLst>
            <pc:docMk/>
            <pc:sldMk cId="1494489174" sldId="344"/>
            <ac:spMk id="4" creationId="{AE9A7C66-C3C3-43CC-A783-8428506CC10F}"/>
          </ac:spMkLst>
        </pc:spChg>
        <pc:spChg chg="add mod">
          <ac:chgData name="Uwe Ricken" userId="f02567aecbed924b" providerId="LiveId" clId="{64D8C25E-C173-4DA0-B036-EC8EB2B7A074}" dt="2019-11-26T12:58:17.333" v="1032" actId="27636"/>
          <ac:spMkLst>
            <pc:docMk/>
            <pc:sldMk cId="1494489174" sldId="344"/>
            <ac:spMk id="5" creationId="{D094E952-E0AD-48A4-B798-25E182A7FFD2}"/>
          </ac:spMkLst>
        </pc:spChg>
        <pc:graphicFrameChg chg="add mod modGraphic">
          <ac:chgData name="Uwe Ricken" userId="f02567aecbed924b" providerId="LiveId" clId="{64D8C25E-C173-4DA0-B036-EC8EB2B7A074}" dt="2019-11-27T12:07:39.604" v="1270" actId="20577"/>
          <ac:graphicFrameMkLst>
            <pc:docMk/>
            <pc:sldMk cId="1494489174" sldId="344"/>
            <ac:graphicFrameMk id="6" creationId="{B1B8075F-FD4D-4249-8FA0-147A8C732F7A}"/>
          </ac:graphicFrameMkLst>
        </pc:graphicFrameChg>
      </pc:sldChg>
      <pc:sldChg chg="modSp add">
        <pc:chgData name="Uwe Ricken" userId="f02567aecbed924b" providerId="LiveId" clId="{64D8C25E-C173-4DA0-B036-EC8EB2B7A074}" dt="2019-11-27T12:07:51.851" v="1271" actId="20577"/>
        <pc:sldMkLst>
          <pc:docMk/>
          <pc:sldMk cId="1143086533" sldId="345"/>
        </pc:sldMkLst>
        <pc:spChg chg="mod">
          <ac:chgData name="Uwe Ricken" userId="f02567aecbed924b" providerId="LiveId" clId="{64D8C25E-C173-4DA0-B036-EC8EB2B7A074}" dt="2019-11-26T13:12:48.561" v="1152" actId="20577"/>
          <ac:spMkLst>
            <pc:docMk/>
            <pc:sldMk cId="1143086533" sldId="345"/>
            <ac:spMk id="2" creationId="{285890C7-2921-4009-9353-7AFE52383D4B}"/>
          </ac:spMkLst>
        </pc:spChg>
        <pc:spChg chg="mod">
          <ac:chgData name="Uwe Ricken" userId="f02567aecbed924b" providerId="LiveId" clId="{64D8C25E-C173-4DA0-B036-EC8EB2B7A074}" dt="2019-11-26T13:13:03.550" v="1155" actId="207"/>
          <ac:spMkLst>
            <pc:docMk/>
            <pc:sldMk cId="1143086533" sldId="345"/>
            <ac:spMk id="5" creationId="{D094E952-E0AD-48A4-B798-25E182A7FFD2}"/>
          </ac:spMkLst>
        </pc:spChg>
        <pc:graphicFrameChg chg="modGraphic">
          <ac:chgData name="Uwe Ricken" userId="f02567aecbed924b" providerId="LiveId" clId="{64D8C25E-C173-4DA0-B036-EC8EB2B7A074}" dt="2019-11-27T12:07:51.851" v="1271" actId="20577"/>
          <ac:graphicFrameMkLst>
            <pc:docMk/>
            <pc:sldMk cId="1143086533" sldId="345"/>
            <ac:graphicFrameMk id="6" creationId="{B1B8075F-FD4D-4249-8FA0-147A8C732F7A}"/>
          </ac:graphicFrameMkLst>
        </pc:graphicFrameChg>
      </pc:sldChg>
      <pc:sldChg chg="modSp add">
        <pc:chgData name="Uwe Ricken" userId="f02567aecbed924b" providerId="LiveId" clId="{64D8C25E-C173-4DA0-B036-EC8EB2B7A074}" dt="2019-11-27T12:07:58.633" v="1272" actId="20577"/>
        <pc:sldMkLst>
          <pc:docMk/>
          <pc:sldMk cId="4111695169" sldId="346"/>
        </pc:sldMkLst>
        <pc:spChg chg="mod">
          <ac:chgData name="Uwe Ricken" userId="f02567aecbed924b" providerId="LiveId" clId="{64D8C25E-C173-4DA0-B036-EC8EB2B7A074}" dt="2019-11-26T13:13:48.609" v="1170" actId="20577"/>
          <ac:spMkLst>
            <pc:docMk/>
            <pc:sldMk cId="4111695169" sldId="346"/>
            <ac:spMk id="2" creationId="{285890C7-2921-4009-9353-7AFE52383D4B}"/>
          </ac:spMkLst>
        </pc:spChg>
        <pc:spChg chg="mod">
          <ac:chgData name="Uwe Ricken" userId="f02567aecbed924b" providerId="LiveId" clId="{64D8C25E-C173-4DA0-B036-EC8EB2B7A074}" dt="2019-11-26T13:35:55.246" v="1267" actId="207"/>
          <ac:spMkLst>
            <pc:docMk/>
            <pc:sldMk cId="4111695169" sldId="346"/>
            <ac:spMk id="5" creationId="{D094E952-E0AD-48A4-B798-25E182A7FFD2}"/>
          </ac:spMkLst>
        </pc:spChg>
        <pc:graphicFrameChg chg="modGraphic">
          <ac:chgData name="Uwe Ricken" userId="f02567aecbed924b" providerId="LiveId" clId="{64D8C25E-C173-4DA0-B036-EC8EB2B7A074}" dt="2019-11-27T12:07:58.633" v="1272" actId="20577"/>
          <ac:graphicFrameMkLst>
            <pc:docMk/>
            <pc:sldMk cId="4111695169" sldId="346"/>
            <ac:graphicFrameMk id="6" creationId="{B1B8075F-FD4D-4249-8FA0-147A8C732F7A}"/>
          </ac:graphicFrameMkLst>
        </pc:graphicFrameChg>
      </pc:sldChg>
      <pc:sldChg chg="modSp add">
        <pc:chgData name="Uwe Ricken" userId="f02567aecbed924b" providerId="LiveId" clId="{64D8C25E-C173-4DA0-B036-EC8EB2B7A074}" dt="2019-12-04T09:03:55.928" v="5797" actId="20577"/>
        <pc:sldMkLst>
          <pc:docMk/>
          <pc:sldMk cId="356356422" sldId="347"/>
        </pc:sldMkLst>
        <pc:spChg chg="mod">
          <ac:chgData name="Uwe Ricken" userId="f02567aecbed924b" providerId="LiveId" clId="{64D8C25E-C173-4DA0-B036-EC8EB2B7A074}" dt="2019-11-26T13:15:50.077" v="1196" actId="20577"/>
          <ac:spMkLst>
            <pc:docMk/>
            <pc:sldMk cId="356356422" sldId="347"/>
            <ac:spMk id="2" creationId="{285890C7-2921-4009-9353-7AFE52383D4B}"/>
          </ac:spMkLst>
        </pc:spChg>
        <pc:spChg chg="mod">
          <ac:chgData name="Uwe Ricken" userId="f02567aecbed924b" providerId="LiveId" clId="{64D8C25E-C173-4DA0-B036-EC8EB2B7A074}" dt="2019-12-04T09:03:55.928" v="5797" actId="20577"/>
          <ac:spMkLst>
            <pc:docMk/>
            <pc:sldMk cId="356356422" sldId="347"/>
            <ac:spMk id="5" creationId="{D094E952-E0AD-48A4-B798-25E182A7FFD2}"/>
          </ac:spMkLst>
        </pc:spChg>
        <pc:graphicFrameChg chg="modGraphic">
          <ac:chgData name="Uwe Ricken" userId="f02567aecbed924b" providerId="LiveId" clId="{64D8C25E-C173-4DA0-B036-EC8EB2B7A074}" dt="2019-11-27T12:08:07.489" v="1273" actId="20577"/>
          <ac:graphicFrameMkLst>
            <pc:docMk/>
            <pc:sldMk cId="356356422" sldId="347"/>
            <ac:graphicFrameMk id="6" creationId="{B1B8075F-FD4D-4249-8FA0-147A8C732F7A}"/>
          </ac:graphicFrameMkLst>
        </pc:graphicFrameChg>
      </pc:sldChg>
      <pc:sldChg chg="addSp delSp modSp add">
        <pc:chgData name="Uwe Ricken" userId="f02567aecbed924b" providerId="LiveId" clId="{64D8C25E-C173-4DA0-B036-EC8EB2B7A074}" dt="2019-11-30T09:42:12.826" v="2549" actId="14100"/>
        <pc:sldMkLst>
          <pc:docMk/>
          <pc:sldMk cId="162352878" sldId="348"/>
        </pc:sldMkLst>
        <pc:spChg chg="mod">
          <ac:chgData name="Uwe Ricken" userId="f02567aecbed924b" providerId="LiveId" clId="{64D8C25E-C173-4DA0-B036-EC8EB2B7A074}" dt="2019-11-27T12:49:07.158" v="1568" actId="20577"/>
          <ac:spMkLst>
            <pc:docMk/>
            <pc:sldMk cId="162352878" sldId="348"/>
            <ac:spMk id="2" creationId="{478C13FC-614C-411B-8B2F-340A0B3D6528}"/>
          </ac:spMkLst>
        </pc:spChg>
        <pc:spChg chg="mod">
          <ac:chgData name="Uwe Ricken" userId="f02567aecbed924b" providerId="LiveId" clId="{64D8C25E-C173-4DA0-B036-EC8EB2B7A074}" dt="2019-11-27T12:53:03.721" v="1879" actId="20577"/>
          <ac:spMkLst>
            <pc:docMk/>
            <pc:sldMk cId="162352878" sldId="348"/>
            <ac:spMk id="3" creationId="{8247D2F7-86CE-40CC-A2A9-B8DA20661DB0}"/>
          </ac:spMkLst>
        </pc:spChg>
        <pc:spChg chg="del">
          <ac:chgData name="Uwe Ricken" userId="f02567aecbed924b" providerId="LiveId" clId="{64D8C25E-C173-4DA0-B036-EC8EB2B7A074}" dt="2019-11-27T12:51:33.616" v="1752"/>
          <ac:spMkLst>
            <pc:docMk/>
            <pc:sldMk cId="162352878" sldId="348"/>
            <ac:spMk id="4" creationId="{5CABB243-84FC-40B5-BF10-DDE5B944919E}"/>
          </ac:spMkLst>
        </pc:spChg>
        <pc:spChg chg="add del mod">
          <ac:chgData name="Uwe Ricken" userId="f02567aecbed924b" providerId="LiveId" clId="{64D8C25E-C173-4DA0-B036-EC8EB2B7A074}" dt="2019-11-30T09:42:00.595" v="2546"/>
          <ac:spMkLst>
            <pc:docMk/>
            <pc:sldMk cId="162352878" sldId="348"/>
            <ac:spMk id="6" creationId="{489C769B-EE8B-49A2-8312-9EC4D2BF2A3F}"/>
          </ac:spMkLst>
        </pc:spChg>
        <pc:picChg chg="add del mod">
          <ac:chgData name="Uwe Ricken" userId="f02567aecbed924b" providerId="LiveId" clId="{64D8C25E-C173-4DA0-B036-EC8EB2B7A074}" dt="2019-11-30T09:41:58.508" v="2545" actId="478"/>
          <ac:picMkLst>
            <pc:docMk/>
            <pc:sldMk cId="162352878" sldId="348"/>
            <ac:picMk id="5" creationId="{F37AE0AA-F2A1-4775-A1A2-52841978FA1E}"/>
          </ac:picMkLst>
        </pc:picChg>
        <pc:picChg chg="add mod">
          <ac:chgData name="Uwe Ricken" userId="f02567aecbed924b" providerId="LiveId" clId="{64D8C25E-C173-4DA0-B036-EC8EB2B7A074}" dt="2019-11-30T09:42:12.826" v="2549" actId="14100"/>
          <ac:picMkLst>
            <pc:docMk/>
            <pc:sldMk cId="162352878" sldId="348"/>
            <ac:picMk id="7" creationId="{69FCCA1A-CC0E-488C-9879-2674E1834015}"/>
          </ac:picMkLst>
        </pc:picChg>
      </pc:sldChg>
      <pc:sldChg chg="addSp delSp modSp add">
        <pc:chgData name="Uwe Ricken" userId="f02567aecbed924b" providerId="LiveId" clId="{64D8C25E-C173-4DA0-B036-EC8EB2B7A074}" dt="2019-11-30T09:43:39.603" v="2555" actId="14100"/>
        <pc:sldMkLst>
          <pc:docMk/>
          <pc:sldMk cId="554278857" sldId="349"/>
        </pc:sldMkLst>
        <pc:spChg chg="mod">
          <ac:chgData name="Uwe Ricken" userId="f02567aecbed924b" providerId="LiveId" clId="{64D8C25E-C173-4DA0-B036-EC8EB2B7A074}" dt="2019-11-27T12:56:59.174" v="1898" actId="20577"/>
          <ac:spMkLst>
            <pc:docMk/>
            <pc:sldMk cId="554278857" sldId="349"/>
            <ac:spMk id="2" creationId="{4947790B-D3C7-4845-902D-79A571C13034}"/>
          </ac:spMkLst>
        </pc:spChg>
        <pc:spChg chg="mod">
          <ac:chgData name="Uwe Ricken" userId="f02567aecbed924b" providerId="LiveId" clId="{64D8C25E-C173-4DA0-B036-EC8EB2B7A074}" dt="2019-11-27T12:59:09.589" v="2129"/>
          <ac:spMkLst>
            <pc:docMk/>
            <pc:sldMk cId="554278857" sldId="349"/>
            <ac:spMk id="3" creationId="{984B18B1-D49A-43C4-B01D-B3948CB7D483}"/>
          </ac:spMkLst>
        </pc:spChg>
        <pc:spChg chg="del">
          <ac:chgData name="Uwe Ricken" userId="f02567aecbed924b" providerId="LiveId" clId="{64D8C25E-C173-4DA0-B036-EC8EB2B7A074}" dt="2019-11-27T12:57:18.075" v="1899"/>
          <ac:spMkLst>
            <pc:docMk/>
            <pc:sldMk cId="554278857" sldId="349"/>
            <ac:spMk id="4" creationId="{A86E8BE3-0D1D-4CBD-87E7-1361C63961E8}"/>
          </ac:spMkLst>
        </pc:spChg>
        <pc:spChg chg="add del mod">
          <ac:chgData name="Uwe Ricken" userId="f02567aecbed924b" providerId="LiveId" clId="{64D8C25E-C173-4DA0-B036-EC8EB2B7A074}" dt="2019-11-30T09:43:33.411" v="2553"/>
          <ac:spMkLst>
            <pc:docMk/>
            <pc:sldMk cId="554278857" sldId="349"/>
            <ac:spMk id="6" creationId="{1AD45C0D-B122-46FF-9ABE-AA1CBA641204}"/>
          </ac:spMkLst>
        </pc:spChg>
        <pc:picChg chg="add del mod">
          <ac:chgData name="Uwe Ricken" userId="f02567aecbed924b" providerId="LiveId" clId="{64D8C25E-C173-4DA0-B036-EC8EB2B7A074}" dt="2019-11-30T09:43:29.556" v="2550" actId="478"/>
          <ac:picMkLst>
            <pc:docMk/>
            <pc:sldMk cId="554278857" sldId="349"/>
            <ac:picMk id="5" creationId="{8AC81CF1-0800-4D41-A73A-969C53B8C4E8}"/>
          </ac:picMkLst>
        </pc:picChg>
        <pc:picChg chg="add del">
          <ac:chgData name="Uwe Ricken" userId="f02567aecbed924b" providerId="LiveId" clId="{64D8C25E-C173-4DA0-B036-EC8EB2B7A074}" dt="2019-11-30T09:43:31.518" v="2552"/>
          <ac:picMkLst>
            <pc:docMk/>
            <pc:sldMk cId="554278857" sldId="349"/>
            <ac:picMk id="7" creationId="{14B5EA66-E189-429F-BBEB-3EFE3BE44063}"/>
          </ac:picMkLst>
        </pc:picChg>
        <pc:picChg chg="add mod">
          <ac:chgData name="Uwe Ricken" userId="f02567aecbed924b" providerId="LiveId" clId="{64D8C25E-C173-4DA0-B036-EC8EB2B7A074}" dt="2019-11-30T09:43:39.603" v="2555" actId="14100"/>
          <ac:picMkLst>
            <pc:docMk/>
            <pc:sldMk cId="554278857" sldId="349"/>
            <ac:picMk id="8" creationId="{15DD1978-874C-47E9-A3BD-9CBB2A8625F7}"/>
          </ac:picMkLst>
        </pc:picChg>
      </pc:sldChg>
      <pc:sldChg chg="addSp delSp modSp add">
        <pc:chgData name="Uwe Ricken" userId="f02567aecbed924b" providerId="LiveId" clId="{64D8C25E-C173-4DA0-B036-EC8EB2B7A074}" dt="2019-12-01T09:53:42.481" v="5337" actId="6549"/>
        <pc:sldMkLst>
          <pc:docMk/>
          <pc:sldMk cId="1198196653" sldId="350"/>
        </pc:sldMkLst>
        <pc:spChg chg="del">
          <ac:chgData name="Uwe Ricken" userId="f02567aecbed924b" providerId="LiveId" clId="{64D8C25E-C173-4DA0-B036-EC8EB2B7A074}" dt="2019-11-27T13:13:51.242" v="2131"/>
          <ac:spMkLst>
            <pc:docMk/>
            <pc:sldMk cId="1198196653" sldId="350"/>
            <ac:spMk id="2" creationId="{4FBC3C9C-96A9-47D7-84E0-A229F6C6BAD0}"/>
          </ac:spMkLst>
        </pc:spChg>
        <pc:spChg chg="del">
          <ac:chgData name="Uwe Ricken" userId="f02567aecbed924b" providerId="LiveId" clId="{64D8C25E-C173-4DA0-B036-EC8EB2B7A074}" dt="2019-11-27T13:13:51.242" v="2131"/>
          <ac:spMkLst>
            <pc:docMk/>
            <pc:sldMk cId="1198196653" sldId="350"/>
            <ac:spMk id="3" creationId="{A7EF33A2-9CB5-4254-88E7-07DB0955EC77}"/>
          </ac:spMkLst>
        </pc:spChg>
        <pc:spChg chg="del">
          <ac:chgData name="Uwe Ricken" userId="f02567aecbed924b" providerId="LiveId" clId="{64D8C25E-C173-4DA0-B036-EC8EB2B7A074}" dt="2019-11-27T13:13:51.242" v="2131"/>
          <ac:spMkLst>
            <pc:docMk/>
            <pc:sldMk cId="1198196653" sldId="350"/>
            <ac:spMk id="4" creationId="{1D5A933E-8D01-4CE7-BE79-8A4D7C5DEC3B}"/>
          </ac:spMkLst>
        </pc:spChg>
        <pc:spChg chg="add mod">
          <ac:chgData name="Uwe Ricken" userId="f02567aecbed924b" providerId="LiveId" clId="{64D8C25E-C173-4DA0-B036-EC8EB2B7A074}" dt="2019-11-27T13:13:53.972" v="2136" actId="20577"/>
          <ac:spMkLst>
            <pc:docMk/>
            <pc:sldMk cId="1198196653" sldId="350"/>
            <ac:spMk id="5" creationId="{83A362BD-AE87-41DA-A925-0E9EEAB258F2}"/>
          </ac:spMkLst>
        </pc:spChg>
        <pc:spChg chg="add mod">
          <ac:chgData name="Uwe Ricken" userId="f02567aecbed924b" providerId="LiveId" clId="{64D8C25E-C173-4DA0-B036-EC8EB2B7A074}" dt="2019-12-01T09:53:42.481" v="5337" actId="6549"/>
          <ac:spMkLst>
            <pc:docMk/>
            <pc:sldMk cId="1198196653" sldId="350"/>
            <ac:spMk id="6" creationId="{4D2CACA4-740F-423D-B867-6A8561C5094A}"/>
          </ac:spMkLst>
        </pc:spChg>
      </pc:sldChg>
      <pc:sldChg chg="addSp delSp modSp add">
        <pc:chgData name="Uwe Ricken" userId="f02567aecbed924b" providerId="LiveId" clId="{64D8C25E-C173-4DA0-B036-EC8EB2B7A074}" dt="2019-11-30T10:11:14.523" v="3054" actId="1035"/>
        <pc:sldMkLst>
          <pc:docMk/>
          <pc:sldMk cId="3564419663" sldId="355"/>
        </pc:sldMkLst>
        <pc:spChg chg="del">
          <ac:chgData name="Uwe Ricken" userId="f02567aecbed924b" providerId="LiveId" clId="{64D8C25E-C173-4DA0-B036-EC8EB2B7A074}" dt="2019-11-30T09:45:44.502" v="2602"/>
          <ac:spMkLst>
            <pc:docMk/>
            <pc:sldMk cId="3564419663" sldId="355"/>
            <ac:spMk id="2" creationId="{F86CE6E5-C372-4A57-9219-3F7F8C5340A9}"/>
          </ac:spMkLst>
        </pc:spChg>
        <pc:spChg chg="del">
          <ac:chgData name="Uwe Ricken" userId="f02567aecbed924b" providerId="LiveId" clId="{64D8C25E-C173-4DA0-B036-EC8EB2B7A074}" dt="2019-11-30T09:45:44.502" v="2602"/>
          <ac:spMkLst>
            <pc:docMk/>
            <pc:sldMk cId="3564419663" sldId="355"/>
            <ac:spMk id="3" creationId="{83B235F4-AED5-4BAA-BE27-78AC5681C75A}"/>
          </ac:spMkLst>
        </pc:spChg>
        <pc:spChg chg="del">
          <ac:chgData name="Uwe Ricken" userId="f02567aecbed924b" providerId="LiveId" clId="{64D8C25E-C173-4DA0-B036-EC8EB2B7A074}" dt="2019-11-30T09:45:44.502" v="2602"/>
          <ac:spMkLst>
            <pc:docMk/>
            <pc:sldMk cId="3564419663" sldId="355"/>
            <ac:spMk id="4" creationId="{65A81C49-5E11-47D6-A155-C58508BF22E4}"/>
          </ac:spMkLst>
        </pc:spChg>
        <pc:spChg chg="add mod">
          <ac:chgData name="Uwe Ricken" userId="f02567aecbed924b" providerId="LiveId" clId="{64D8C25E-C173-4DA0-B036-EC8EB2B7A074}" dt="2019-11-30T09:45:56.232" v="2635" actId="20577"/>
          <ac:spMkLst>
            <pc:docMk/>
            <pc:sldMk cId="3564419663" sldId="355"/>
            <ac:spMk id="5" creationId="{8D00C962-1F99-4BE1-AB21-FBF4DF1CC78E}"/>
          </ac:spMkLst>
        </pc:spChg>
        <pc:spChg chg="add mod">
          <ac:chgData name="Uwe Ricken" userId="f02567aecbed924b" providerId="LiveId" clId="{64D8C25E-C173-4DA0-B036-EC8EB2B7A074}" dt="2019-11-30T10:02:58.115" v="2965" actId="20577"/>
          <ac:spMkLst>
            <pc:docMk/>
            <pc:sldMk cId="3564419663" sldId="355"/>
            <ac:spMk id="6" creationId="{0BC6242C-C9C9-4B7A-BDB2-A5BEE0EDE3D3}"/>
          </ac:spMkLst>
        </pc:spChg>
        <pc:spChg chg="add del mod">
          <ac:chgData name="Uwe Ricken" userId="f02567aecbed924b" providerId="LiveId" clId="{64D8C25E-C173-4DA0-B036-EC8EB2B7A074}" dt="2019-11-30T09:48:35.932" v="2776"/>
          <ac:spMkLst>
            <pc:docMk/>
            <pc:sldMk cId="3564419663" sldId="355"/>
            <ac:spMk id="7" creationId="{E9742C9F-A0B5-4892-A729-7987DDCC6ECB}"/>
          </ac:spMkLst>
        </pc:spChg>
        <pc:spChg chg="add del mod">
          <ac:chgData name="Uwe Ricken" userId="f02567aecbed924b" providerId="LiveId" clId="{64D8C25E-C173-4DA0-B036-EC8EB2B7A074}" dt="2019-11-30T10:00:46.193" v="2851" actId="478"/>
          <ac:spMkLst>
            <pc:docMk/>
            <pc:sldMk cId="3564419663" sldId="355"/>
            <ac:spMk id="8" creationId="{2A2D797A-F80F-4BF1-8257-42BB8DEE63D7}"/>
          </ac:spMkLst>
        </pc:spChg>
        <pc:spChg chg="add del mod">
          <ac:chgData name="Uwe Ricken" userId="f02567aecbed924b" providerId="LiveId" clId="{64D8C25E-C173-4DA0-B036-EC8EB2B7A074}" dt="2019-11-30T09:48:49.530" v="2779" actId="3680"/>
          <ac:spMkLst>
            <pc:docMk/>
            <pc:sldMk cId="3564419663" sldId="355"/>
            <ac:spMk id="11" creationId="{C4C4CB74-25B1-4F98-9945-DAF9DB879D54}"/>
          </ac:spMkLst>
        </pc:spChg>
        <pc:graphicFrameChg chg="add mod modGraphic">
          <ac:chgData name="Uwe Ricken" userId="f02567aecbed924b" providerId="LiveId" clId="{64D8C25E-C173-4DA0-B036-EC8EB2B7A074}" dt="2019-11-30T10:04:36.271" v="2988" actId="255"/>
          <ac:graphicFrameMkLst>
            <pc:docMk/>
            <pc:sldMk cId="3564419663" sldId="355"/>
            <ac:graphicFrameMk id="12" creationId="{DA348694-8CA2-42A2-A3FC-E4BA9B731B7C}"/>
          </ac:graphicFrameMkLst>
        </pc:graphicFrameChg>
        <pc:picChg chg="add del mod">
          <ac:chgData name="Uwe Ricken" userId="f02567aecbed924b" providerId="LiveId" clId="{64D8C25E-C173-4DA0-B036-EC8EB2B7A074}" dt="2019-11-30T09:48:40.705" v="2778" actId="478"/>
          <ac:picMkLst>
            <pc:docMk/>
            <pc:sldMk cId="3564419663" sldId="355"/>
            <ac:picMk id="9" creationId="{7D812835-C994-4E9F-BE77-CC4F32BDFCB5}"/>
          </ac:picMkLst>
        </pc:picChg>
        <pc:picChg chg="add del">
          <ac:chgData name="Uwe Ricken" userId="f02567aecbed924b" providerId="LiveId" clId="{64D8C25E-C173-4DA0-B036-EC8EB2B7A074}" dt="2019-11-30T09:49:55.677" v="2788"/>
          <ac:picMkLst>
            <pc:docMk/>
            <pc:sldMk cId="3564419663" sldId="355"/>
            <ac:picMk id="13" creationId="{EEB87965-86CC-4F66-9003-C430A2739B5D}"/>
          </ac:picMkLst>
        </pc:picChg>
        <pc:picChg chg="add del">
          <ac:chgData name="Uwe Ricken" userId="f02567aecbed924b" providerId="LiveId" clId="{64D8C25E-C173-4DA0-B036-EC8EB2B7A074}" dt="2019-11-30T09:50:06.128" v="2791" actId="478"/>
          <ac:picMkLst>
            <pc:docMk/>
            <pc:sldMk cId="3564419663" sldId="355"/>
            <ac:picMk id="14" creationId="{638F09BD-377A-4019-A858-E004964A2F70}"/>
          </ac:picMkLst>
        </pc:picChg>
        <pc:picChg chg="add mod modCrop">
          <ac:chgData name="Uwe Ricken" userId="f02567aecbed924b" providerId="LiveId" clId="{64D8C25E-C173-4DA0-B036-EC8EB2B7A074}" dt="2019-11-30T10:11:14.523" v="3054" actId="1035"/>
          <ac:picMkLst>
            <pc:docMk/>
            <pc:sldMk cId="3564419663" sldId="355"/>
            <ac:picMk id="15" creationId="{248C5213-7A7E-418D-A666-B92ADC9DAC17}"/>
          </ac:picMkLst>
        </pc:picChg>
      </pc:sldChg>
      <pc:sldChg chg="modSp">
        <pc:chgData name="Uwe Ricken" userId="f02567aecbed924b" providerId="LiveId" clId="{64D8C25E-C173-4DA0-B036-EC8EB2B7A074}" dt="2019-11-30T10:10:43.047" v="3041" actId="20577"/>
        <pc:sldMkLst>
          <pc:docMk/>
          <pc:sldMk cId="2768732721" sldId="356"/>
        </pc:sldMkLst>
        <pc:spChg chg="mod">
          <ac:chgData name="Uwe Ricken" userId="f02567aecbed924b" providerId="LiveId" clId="{64D8C25E-C173-4DA0-B036-EC8EB2B7A074}" dt="2019-11-30T10:10:43.047" v="3041" actId="20577"/>
          <ac:spMkLst>
            <pc:docMk/>
            <pc:sldMk cId="2768732721" sldId="356"/>
            <ac:spMk id="2" creationId="{00000000-0000-0000-0000-000000000000}"/>
          </ac:spMkLst>
        </pc:spChg>
        <pc:spChg chg="mod">
          <ac:chgData name="Uwe Ricken" userId="f02567aecbed924b" providerId="LiveId" clId="{64D8C25E-C173-4DA0-B036-EC8EB2B7A074}" dt="2019-11-30T09:44:36.200" v="2600" actId="20577"/>
          <ac:spMkLst>
            <pc:docMk/>
            <pc:sldMk cId="2768732721" sldId="356"/>
            <ac:spMk id="3" creationId="{00000000-0000-0000-0000-000000000000}"/>
          </ac:spMkLst>
        </pc:spChg>
      </pc:sldChg>
      <pc:sldChg chg="addSp delSp modSp">
        <pc:chgData name="Uwe Ricken" userId="f02567aecbed924b" providerId="LiveId" clId="{64D8C25E-C173-4DA0-B036-EC8EB2B7A074}" dt="2019-11-30T11:25:23.893" v="3633" actId="20577"/>
        <pc:sldMkLst>
          <pc:docMk/>
          <pc:sldMk cId="2725277509" sldId="357"/>
        </pc:sldMkLst>
        <pc:spChg chg="mod">
          <ac:chgData name="Uwe Ricken" userId="f02567aecbed924b" providerId="LiveId" clId="{64D8C25E-C173-4DA0-B036-EC8EB2B7A074}" dt="2019-11-30T10:16:24.638" v="3141" actId="20577"/>
          <ac:spMkLst>
            <pc:docMk/>
            <pc:sldMk cId="2725277509" sldId="357"/>
            <ac:spMk id="5" creationId="{8D00C962-1F99-4BE1-AB21-FBF4DF1CC78E}"/>
          </ac:spMkLst>
        </pc:spChg>
        <pc:spChg chg="mod">
          <ac:chgData name="Uwe Ricken" userId="f02567aecbed924b" providerId="LiveId" clId="{64D8C25E-C173-4DA0-B036-EC8EB2B7A074}" dt="2019-11-30T11:25:23.893" v="3633" actId="20577"/>
          <ac:spMkLst>
            <pc:docMk/>
            <pc:sldMk cId="2725277509" sldId="357"/>
            <ac:spMk id="6" creationId="{0BC6242C-C9C9-4B7A-BDB2-A5BEE0EDE3D3}"/>
          </ac:spMkLst>
        </pc:spChg>
        <pc:graphicFrameChg chg="mod modGraphic">
          <ac:chgData name="Uwe Ricken" userId="f02567aecbed924b" providerId="LiveId" clId="{64D8C25E-C173-4DA0-B036-EC8EB2B7A074}" dt="2019-11-30T10:04:26.850" v="2987" actId="255"/>
          <ac:graphicFrameMkLst>
            <pc:docMk/>
            <pc:sldMk cId="2725277509" sldId="357"/>
            <ac:graphicFrameMk id="12" creationId="{DA348694-8CA2-42A2-A3FC-E4BA9B731B7C}"/>
          </ac:graphicFrameMkLst>
        </pc:graphicFrameChg>
        <pc:picChg chg="add mod">
          <ac:chgData name="Uwe Ricken" userId="f02567aecbed924b" providerId="LiveId" clId="{64D8C25E-C173-4DA0-B036-EC8EB2B7A074}" dt="2019-11-30T10:11:29.191" v="3095" actId="1035"/>
          <ac:picMkLst>
            <pc:docMk/>
            <pc:sldMk cId="2725277509" sldId="357"/>
            <ac:picMk id="2" creationId="{614BA3EA-23BE-4746-9C7B-2345E36CC99D}"/>
          </ac:picMkLst>
        </pc:picChg>
        <pc:picChg chg="add del">
          <ac:chgData name="Uwe Ricken" userId="f02567aecbed924b" providerId="LiveId" clId="{64D8C25E-C173-4DA0-B036-EC8EB2B7A074}" dt="2019-11-30T10:08:44.650" v="3035"/>
          <ac:picMkLst>
            <pc:docMk/>
            <pc:sldMk cId="2725277509" sldId="357"/>
            <ac:picMk id="3" creationId="{E649D00F-C834-48C9-9D26-F486D206EE0D}"/>
          </ac:picMkLst>
        </pc:picChg>
        <pc:picChg chg="del mod">
          <ac:chgData name="Uwe Ricken" userId="f02567aecbed924b" providerId="LiveId" clId="{64D8C25E-C173-4DA0-B036-EC8EB2B7A074}" dt="2019-11-30T10:06:52.241" v="2993" actId="478"/>
          <ac:picMkLst>
            <pc:docMk/>
            <pc:sldMk cId="2725277509" sldId="357"/>
            <ac:picMk id="15" creationId="{248C5213-7A7E-418D-A666-B92ADC9DAC17}"/>
          </ac:picMkLst>
        </pc:picChg>
      </pc:sldChg>
      <pc:sldChg chg="delSp modSp">
        <pc:chgData name="Uwe Ricken" userId="f02567aecbed924b" providerId="LiveId" clId="{64D8C25E-C173-4DA0-B036-EC8EB2B7A074}" dt="2019-11-30T10:16:50.248" v="3157"/>
        <pc:sldMkLst>
          <pc:docMk/>
          <pc:sldMk cId="3902635461" sldId="358"/>
        </pc:sldMkLst>
        <pc:spChg chg="del">
          <ac:chgData name="Uwe Ricken" userId="f02567aecbed924b" providerId="LiveId" clId="{64D8C25E-C173-4DA0-B036-EC8EB2B7A074}" dt="2019-11-30T10:16:50.248" v="3157"/>
          <ac:spMkLst>
            <pc:docMk/>
            <pc:sldMk cId="3902635461" sldId="358"/>
            <ac:spMk id="2" creationId="{BF796006-9C5C-47C8-9747-4A41F4338EE2}"/>
          </ac:spMkLst>
        </pc:spChg>
        <pc:spChg chg="mod">
          <ac:chgData name="Uwe Ricken" userId="f02567aecbed924b" providerId="LiveId" clId="{64D8C25E-C173-4DA0-B036-EC8EB2B7A074}" dt="2019-11-30T10:16:32.709" v="3156" actId="20577"/>
          <ac:spMkLst>
            <pc:docMk/>
            <pc:sldMk cId="3902635461" sldId="358"/>
            <ac:spMk id="5" creationId="{8D00C962-1F99-4BE1-AB21-FBF4DF1CC78E}"/>
          </ac:spMkLst>
        </pc:spChg>
        <pc:spChg chg="mod">
          <ac:chgData name="Uwe Ricken" userId="f02567aecbed924b" providerId="LiveId" clId="{64D8C25E-C173-4DA0-B036-EC8EB2B7A074}" dt="2019-11-30T10:15:50.231" v="3139" actId="20577"/>
          <ac:spMkLst>
            <pc:docMk/>
            <pc:sldMk cId="3902635461" sldId="358"/>
            <ac:spMk id="6" creationId="{0BC6242C-C9C9-4B7A-BDB2-A5BEE0EDE3D3}"/>
          </ac:spMkLst>
        </pc:spChg>
      </pc:sldChg>
      <pc:sldChg chg="addSp delSp modSp add">
        <pc:chgData name="Uwe Ricken" userId="f02567aecbed924b" providerId="LiveId" clId="{64D8C25E-C173-4DA0-B036-EC8EB2B7A074}" dt="2019-11-30T11:25:04.428" v="3631" actId="6549"/>
        <pc:sldMkLst>
          <pc:docMk/>
          <pc:sldMk cId="2167754451" sldId="359"/>
        </pc:sldMkLst>
        <pc:spChg chg="del">
          <ac:chgData name="Uwe Ricken" userId="f02567aecbed924b" providerId="LiveId" clId="{64D8C25E-C173-4DA0-B036-EC8EB2B7A074}" dt="2019-11-30T10:17:00.134" v="3159"/>
          <ac:spMkLst>
            <pc:docMk/>
            <pc:sldMk cId="2167754451" sldId="359"/>
            <ac:spMk id="2" creationId="{5A486724-B90B-466D-8C77-102590DF4DF5}"/>
          </ac:spMkLst>
        </pc:spChg>
        <pc:spChg chg="del">
          <ac:chgData name="Uwe Ricken" userId="f02567aecbed924b" providerId="LiveId" clId="{64D8C25E-C173-4DA0-B036-EC8EB2B7A074}" dt="2019-11-30T10:17:00.134" v="3159"/>
          <ac:spMkLst>
            <pc:docMk/>
            <pc:sldMk cId="2167754451" sldId="359"/>
            <ac:spMk id="3" creationId="{B22E6776-9778-4360-A5C7-C3907255855C}"/>
          </ac:spMkLst>
        </pc:spChg>
        <pc:spChg chg="del">
          <ac:chgData name="Uwe Ricken" userId="f02567aecbed924b" providerId="LiveId" clId="{64D8C25E-C173-4DA0-B036-EC8EB2B7A074}" dt="2019-11-30T10:17:00.134" v="3159"/>
          <ac:spMkLst>
            <pc:docMk/>
            <pc:sldMk cId="2167754451" sldId="359"/>
            <ac:spMk id="4" creationId="{64431392-6611-4C14-8FB8-2BB6A0BC1FE1}"/>
          </ac:spMkLst>
        </pc:spChg>
        <pc:spChg chg="add del mod">
          <ac:chgData name="Uwe Ricken" userId="f02567aecbed924b" providerId="LiveId" clId="{64D8C25E-C173-4DA0-B036-EC8EB2B7A074}" dt="2019-11-30T10:17:19.530" v="3160"/>
          <ac:spMkLst>
            <pc:docMk/>
            <pc:sldMk cId="2167754451" sldId="359"/>
            <ac:spMk id="5" creationId="{421F1865-0255-4C49-BDEF-A3CD36710A01}"/>
          </ac:spMkLst>
        </pc:spChg>
        <pc:spChg chg="add del mod">
          <ac:chgData name="Uwe Ricken" userId="f02567aecbed924b" providerId="LiveId" clId="{64D8C25E-C173-4DA0-B036-EC8EB2B7A074}" dt="2019-11-30T10:17:19.530" v="3160"/>
          <ac:spMkLst>
            <pc:docMk/>
            <pc:sldMk cId="2167754451" sldId="359"/>
            <ac:spMk id="6" creationId="{B9490EBD-E287-4288-9E30-6770DE58272C}"/>
          </ac:spMkLst>
        </pc:spChg>
        <pc:spChg chg="add del mod">
          <ac:chgData name="Uwe Ricken" userId="f02567aecbed924b" providerId="LiveId" clId="{64D8C25E-C173-4DA0-B036-EC8EB2B7A074}" dt="2019-11-30T10:17:19.530" v="3160"/>
          <ac:spMkLst>
            <pc:docMk/>
            <pc:sldMk cId="2167754451" sldId="359"/>
            <ac:spMk id="7" creationId="{AF48B04D-02B1-4CC1-87AC-1937EA1AC0FF}"/>
          </ac:spMkLst>
        </pc:spChg>
        <pc:spChg chg="add mod">
          <ac:chgData name="Uwe Ricken" userId="f02567aecbed924b" providerId="LiveId" clId="{64D8C25E-C173-4DA0-B036-EC8EB2B7A074}" dt="2019-11-30T11:25:04.428" v="3631" actId="6549"/>
          <ac:spMkLst>
            <pc:docMk/>
            <pc:sldMk cId="2167754451" sldId="359"/>
            <ac:spMk id="8" creationId="{DD39778D-8111-45EF-BD45-D7FFEB19607D}"/>
          </ac:spMkLst>
        </pc:spChg>
        <pc:spChg chg="add del mod">
          <ac:chgData name="Uwe Ricken" userId="f02567aecbed924b" providerId="LiveId" clId="{64D8C25E-C173-4DA0-B036-EC8EB2B7A074}" dt="2019-11-30T10:18:17.665" v="3176"/>
          <ac:spMkLst>
            <pc:docMk/>
            <pc:sldMk cId="2167754451" sldId="359"/>
            <ac:spMk id="9" creationId="{15C0CC2B-C4C5-4ECD-B5DF-8E42CB084630}"/>
          </ac:spMkLst>
        </pc:spChg>
        <pc:spChg chg="add del mod">
          <ac:chgData name="Uwe Ricken" userId="f02567aecbed924b" providerId="LiveId" clId="{64D8C25E-C173-4DA0-B036-EC8EB2B7A074}" dt="2019-11-30T10:18:40.833" v="3178"/>
          <ac:spMkLst>
            <pc:docMk/>
            <pc:sldMk cId="2167754451" sldId="359"/>
            <ac:spMk id="10" creationId="{F360C597-2A81-4574-8B0B-BC7B265E52C0}"/>
          </ac:spMkLst>
        </pc:spChg>
        <pc:spChg chg="add del mod">
          <ac:chgData name="Uwe Ricken" userId="f02567aecbed924b" providerId="LiveId" clId="{64D8C25E-C173-4DA0-B036-EC8EB2B7A074}" dt="2019-11-30T10:18:44.799" v="3179"/>
          <ac:spMkLst>
            <pc:docMk/>
            <pc:sldMk cId="2167754451" sldId="359"/>
            <ac:spMk id="11" creationId="{61D5AF69-D227-4C81-B4E5-3A5D2845E96F}"/>
          </ac:spMkLst>
        </pc:spChg>
        <pc:spChg chg="add mod">
          <ac:chgData name="Uwe Ricken" userId="f02567aecbed924b" providerId="LiveId" clId="{64D8C25E-C173-4DA0-B036-EC8EB2B7A074}" dt="2019-11-30T10:19:37.391" v="3190" actId="207"/>
          <ac:spMkLst>
            <pc:docMk/>
            <pc:sldMk cId="2167754451" sldId="359"/>
            <ac:spMk id="12" creationId="{0178AB76-0328-4BF9-BA6A-0A8F651457B8}"/>
          </ac:spMkLst>
        </pc:spChg>
        <pc:spChg chg="add mod">
          <ac:chgData name="Uwe Ricken" userId="f02567aecbed924b" providerId="LiveId" clId="{64D8C25E-C173-4DA0-B036-EC8EB2B7A074}" dt="2019-11-30T10:55:31.406" v="3417"/>
          <ac:spMkLst>
            <pc:docMk/>
            <pc:sldMk cId="2167754451" sldId="359"/>
            <ac:spMk id="13" creationId="{35603F29-0A83-45A6-861E-72E10BBE2CFF}"/>
          </ac:spMkLst>
        </pc:spChg>
        <pc:spChg chg="add mod">
          <ac:chgData name="Uwe Ricken" userId="f02567aecbed924b" providerId="LiveId" clId="{64D8C25E-C173-4DA0-B036-EC8EB2B7A074}" dt="2019-11-30T10:24:15.441" v="3281" actId="113"/>
          <ac:spMkLst>
            <pc:docMk/>
            <pc:sldMk cId="2167754451" sldId="359"/>
            <ac:spMk id="16" creationId="{9198E841-624C-443C-ACB5-CAE107330A2B}"/>
          </ac:spMkLst>
        </pc:spChg>
        <pc:picChg chg="add mod">
          <ac:chgData name="Uwe Ricken" userId="f02567aecbed924b" providerId="LiveId" clId="{64D8C25E-C173-4DA0-B036-EC8EB2B7A074}" dt="2019-11-30T10:22:14.440" v="3245" actId="1036"/>
          <ac:picMkLst>
            <pc:docMk/>
            <pc:sldMk cId="2167754451" sldId="359"/>
            <ac:picMk id="14" creationId="{CDCC7B1C-EDCC-44DD-BF81-74875EDCCFE0}"/>
          </ac:picMkLst>
        </pc:picChg>
        <pc:picChg chg="add mod">
          <ac:chgData name="Uwe Ricken" userId="f02567aecbed924b" providerId="LiveId" clId="{64D8C25E-C173-4DA0-B036-EC8EB2B7A074}" dt="2019-11-30T10:23:38.031" v="3248" actId="1076"/>
          <ac:picMkLst>
            <pc:docMk/>
            <pc:sldMk cId="2167754451" sldId="359"/>
            <ac:picMk id="15" creationId="{9F487621-8B06-47E2-9BE9-D5D7616AA133}"/>
          </ac:picMkLst>
        </pc:picChg>
      </pc:sldChg>
      <pc:sldChg chg="addSp delSp modSp">
        <pc:chgData name="Uwe Ricken" userId="f02567aecbed924b" providerId="LiveId" clId="{64D8C25E-C173-4DA0-B036-EC8EB2B7A074}" dt="2019-11-30T11:24:50.370" v="3628" actId="20577"/>
        <pc:sldMkLst>
          <pc:docMk/>
          <pc:sldMk cId="1333465412" sldId="360"/>
        </pc:sldMkLst>
        <pc:spChg chg="mod">
          <ac:chgData name="Uwe Ricken" userId="f02567aecbed924b" providerId="LiveId" clId="{64D8C25E-C173-4DA0-B036-EC8EB2B7A074}" dt="2019-11-30T11:24:50.370" v="3628" actId="20577"/>
          <ac:spMkLst>
            <pc:docMk/>
            <pc:sldMk cId="1333465412" sldId="360"/>
            <ac:spMk id="8" creationId="{DD39778D-8111-45EF-BD45-D7FFEB19607D}"/>
          </ac:spMkLst>
        </pc:spChg>
        <pc:spChg chg="mod">
          <ac:chgData name="Uwe Ricken" userId="f02567aecbed924b" providerId="LiveId" clId="{64D8C25E-C173-4DA0-B036-EC8EB2B7A074}" dt="2019-11-30T10:25:21.695" v="3286" actId="20577"/>
          <ac:spMkLst>
            <pc:docMk/>
            <pc:sldMk cId="1333465412" sldId="360"/>
            <ac:spMk id="12" creationId="{0178AB76-0328-4BF9-BA6A-0A8F651457B8}"/>
          </ac:spMkLst>
        </pc:spChg>
        <pc:spChg chg="mod">
          <ac:chgData name="Uwe Ricken" userId="f02567aecbed924b" providerId="LiveId" clId="{64D8C25E-C173-4DA0-B036-EC8EB2B7A074}" dt="2019-11-30T10:57:59.179" v="3423"/>
          <ac:spMkLst>
            <pc:docMk/>
            <pc:sldMk cId="1333465412" sldId="360"/>
            <ac:spMk id="13" creationId="{35603F29-0A83-45A6-861E-72E10BBE2CFF}"/>
          </ac:spMkLst>
        </pc:spChg>
        <pc:spChg chg="mod">
          <ac:chgData name="Uwe Ricken" userId="f02567aecbed924b" providerId="LiveId" clId="{64D8C25E-C173-4DA0-B036-EC8EB2B7A074}" dt="2019-11-30T11:07:03.031" v="3620" actId="14100"/>
          <ac:spMkLst>
            <pc:docMk/>
            <pc:sldMk cId="1333465412" sldId="360"/>
            <ac:spMk id="16" creationId="{9198E841-624C-443C-ACB5-CAE107330A2B}"/>
          </ac:spMkLst>
        </pc:spChg>
        <pc:picChg chg="add del mod">
          <ac:chgData name="Uwe Ricken" userId="f02567aecbed924b" providerId="LiveId" clId="{64D8C25E-C173-4DA0-B036-EC8EB2B7A074}" dt="2019-11-30T11:06:25.190" v="3610" actId="478"/>
          <ac:picMkLst>
            <pc:docMk/>
            <pc:sldMk cId="1333465412" sldId="360"/>
            <ac:picMk id="2" creationId="{5DCB60F1-3FBA-4830-B7EA-80CF300AEB30}"/>
          </ac:picMkLst>
        </pc:picChg>
        <pc:picChg chg="add mod">
          <ac:chgData name="Uwe Ricken" userId="f02567aecbed924b" providerId="LiveId" clId="{64D8C25E-C173-4DA0-B036-EC8EB2B7A074}" dt="2019-11-30T11:06:51.558" v="3618" actId="1036"/>
          <ac:picMkLst>
            <pc:docMk/>
            <pc:sldMk cId="1333465412" sldId="360"/>
            <ac:picMk id="3" creationId="{56FF5E47-2AC3-4B1D-B7ED-5DF0BE749174}"/>
          </ac:picMkLst>
        </pc:picChg>
        <pc:picChg chg="add mod">
          <ac:chgData name="Uwe Ricken" userId="f02567aecbed924b" providerId="LiveId" clId="{64D8C25E-C173-4DA0-B036-EC8EB2B7A074}" dt="2019-11-30T11:07:59.973" v="3625" actId="14100"/>
          <ac:picMkLst>
            <pc:docMk/>
            <pc:sldMk cId="1333465412" sldId="360"/>
            <ac:picMk id="4" creationId="{BA94651F-22A7-42A4-81B8-DE06DBF48117}"/>
          </ac:picMkLst>
        </pc:picChg>
        <pc:picChg chg="del">
          <ac:chgData name="Uwe Ricken" userId="f02567aecbed924b" providerId="LiveId" clId="{64D8C25E-C173-4DA0-B036-EC8EB2B7A074}" dt="2019-11-30T10:27:01.929" v="3287" actId="478"/>
          <ac:picMkLst>
            <pc:docMk/>
            <pc:sldMk cId="1333465412" sldId="360"/>
            <ac:picMk id="14" creationId="{CDCC7B1C-EDCC-44DD-BF81-74875EDCCFE0}"/>
          </ac:picMkLst>
        </pc:picChg>
        <pc:picChg chg="add del">
          <ac:chgData name="Uwe Ricken" userId="f02567aecbed924b" providerId="LiveId" clId="{64D8C25E-C173-4DA0-B036-EC8EB2B7A074}" dt="2019-11-30T11:07:07.384" v="3621" actId="478"/>
          <ac:picMkLst>
            <pc:docMk/>
            <pc:sldMk cId="1333465412" sldId="360"/>
            <ac:picMk id="15" creationId="{9F487621-8B06-47E2-9BE9-D5D7616AA133}"/>
          </ac:picMkLst>
        </pc:picChg>
      </pc:sldChg>
      <pc:sldChg chg="addSp delSp modSp">
        <pc:chgData name="Uwe Ricken" userId="f02567aecbed924b" providerId="LiveId" clId="{64D8C25E-C173-4DA0-B036-EC8EB2B7A074}" dt="2019-11-30T11:25:01.013" v="3630" actId="6549"/>
        <pc:sldMkLst>
          <pc:docMk/>
          <pc:sldMk cId="1735610239" sldId="362"/>
        </pc:sldMkLst>
        <pc:spChg chg="mod">
          <ac:chgData name="Uwe Ricken" userId="f02567aecbed924b" providerId="LiveId" clId="{64D8C25E-C173-4DA0-B036-EC8EB2B7A074}" dt="2019-11-30T11:25:01.013" v="3630" actId="6549"/>
          <ac:spMkLst>
            <pc:docMk/>
            <pc:sldMk cId="1735610239" sldId="362"/>
            <ac:spMk id="8" creationId="{DD39778D-8111-45EF-BD45-D7FFEB19607D}"/>
          </ac:spMkLst>
        </pc:spChg>
        <pc:spChg chg="mod">
          <ac:chgData name="Uwe Ricken" userId="f02567aecbed924b" providerId="LiveId" clId="{64D8C25E-C173-4DA0-B036-EC8EB2B7A074}" dt="2019-11-30T10:55:11.056" v="3416" actId="14100"/>
          <ac:spMkLst>
            <pc:docMk/>
            <pc:sldMk cId="1735610239" sldId="362"/>
            <ac:spMk id="16" creationId="{9198E841-624C-443C-ACB5-CAE107330A2B}"/>
          </ac:spMkLst>
        </pc:spChg>
        <pc:picChg chg="del">
          <ac:chgData name="Uwe Ricken" userId="f02567aecbed924b" providerId="LiveId" clId="{64D8C25E-C173-4DA0-B036-EC8EB2B7A074}" dt="2019-11-30T10:40:19.605" v="3340" actId="478"/>
          <ac:picMkLst>
            <pc:docMk/>
            <pc:sldMk cId="1735610239" sldId="362"/>
            <ac:picMk id="2" creationId="{5DCB60F1-3FBA-4830-B7EA-80CF300AEB30}"/>
          </ac:picMkLst>
        </pc:picChg>
        <pc:picChg chg="add del mod">
          <ac:chgData name="Uwe Ricken" userId="f02567aecbed924b" providerId="LiveId" clId="{64D8C25E-C173-4DA0-B036-EC8EB2B7A074}" dt="2019-11-30T10:54:55.111" v="3406" actId="478"/>
          <ac:picMkLst>
            <pc:docMk/>
            <pc:sldMk cId="1735610239" sldId="362"/>
            <ac:picMk id="3" creationId="{66D20733-8F7A-43A8-A87D-8B971AA2D2D8}"/>
          </ac:picMkLst>
        </pc:picChg>
        <pc:picChg chg="add del mod">
          <ac:chgData name="Uwe Ricken" userId="f02567aecbed924b" providerId="LiveId" clId="{64D8C25E-C173-4DA0-B036-EC8EB2B7A074}" dt="2019-11-30T10:41:51.303" v="3350"/>
          <ac:picMkLst>
            <pc:docMk/>
            <pc:sldMk cId="1735610239" sldId="362"/>
            <ac:picMk id="4" creationId="{3042F0A8-56C5-4A24-B05B-D6C4F8291116}"/>
          </ac:picMkLst>
        </pc:picChg>
        <pc:picChg chg="add del mod modCrop">
          <ac:chgData name="Uwe Ricken" userId="f02567aecbed924b" providerId="LiveId" clId="{64D8C25E-C173-4DA0-B036-EC8EB2B7A074}" dt="2019-11-30T10:49:07.026" v="3392" actId="478"/>
          <ac:picMkLst>
            <pc:docMk/>
            <pc:sldMk cId="1735610239" sldId="362"/>
            <ac:picMk id="5" creationId="{23420C15-3BC8-4DD5-BA4B-D04610376F23}"/>
          </ac:picMkLst>
        </pc:picChg>
        <pc:picChg chg="add mod">
          <ac:chgData name="Uwe Ricken" userId="f02567aecbed924b" providerId="LiveId" clId="{64D8C25E-C173-4DA0-B036-EC8EB2B7A074}" dt="2019-11-30T10:55:06.460" v="3415" actId="1035"/>
          <ac:picMkLst>
            <pc:docMk/>
            <pc:sldMk cId="1735610239" sldId="362"/>
            <ac:picMk id="6" creationId="{4DF44BBA-9987-4C16-ACB2-6B215CDDA69C}"/>
          </ac:picMkLst>
        </pc:picChg>
        <pc:picChg chg="add mod">
          <ac:chgData name="Uwe Ricken" userId="f02567aecbed924b" providerId="LiveId" clId="{64D8C25E-C173-4DA0-B036-EC8EB2B7A074}" dt="2019-11-30T10:56:39.460" v="3421" actId="14100"/>
          <ac:picMkLst>
            <pc:docMk/>
            <pc:sldMk cId="1735610239" sldId="362"/>
            <ac:picMk id="7" creationId="{85AC72B7-9035-4653-9001-BE4F76228BD9}"/>
          </ac:picMkLst>
        </pc:picChg>
        <pc:picChg chg="add del">
          <ac:chgData name="Uwe Ricken" userId="f02567aecbed924b" providerId="LiveId" clId="{64D8C25E-C173-4DA0-B036-EC8EB2B7A074}" dt="2019-11-30T10:42:00.136" v="3352" actId="478"/>
          <ac:picMkLst>
            <pc:docMk/>
            <pc:sldMk cId="1735610239" sldId="362"/>
            <ac:picMk id="15" creationId="{9F487621-8B06-47E2-9BE9-D5D7616AA133}"/>
          </ac:picMkLst>
        </pc:picChg>
      </pc:sldChg>
      <pc:sldChg chg="modSp">
        <pc:chgData name="Uwe Ricken" userId="f02567aecbed924b" providerId="LiveId" clId="{64D8C25E-C173-4DA0-B036-EC8EB2B7A074}" dt="2019-11-30T11:24:55.043" v="3629" actId="6549"/>
        <pc:sldMkLst>
          <pc:docMk/>
          <pc:sldMk cId="1142396915" sldId="363"/>
        </pc:sldMkLst>
        <pc:spChg chg="mod">
          <ac:chgData name="Uwe Ricken" userId="f02567aecbed924b" providerId="LiveId" clId="{64D8C25E-C173-4DA0-B036-EC8EB2B7A074}" dt="2019-11-30T11:24:55.043" v="3629" actId="6549"/>
          <ac:spMkLst>
            <pc:docMk/>
            <pc:sldMk cId="1142396915" sldId="363"/>
            <ac:spMk id="8" creationId="{DD39778D-8111-45EF-BD45-D7FFEB19607D}"/>
          </ac:spMkLst>
        </pc:spChg>
      </pc:sldChg>
      <pc:sldChg chg="modSp add">
        <pc:chgData name="Uwe Ricken" userId="f02567aecbed924b" providerId="LiveId" clId="{64D8C25E-C173-4DA0-B036-EC8EB2B7A074}" dt="2019-12-04T09:10:59.152" v="5798" actId="6549"/>
        <pc:sldMkLst>
          <pc:docMk/>
          <pc:sldMk cId="3875231124" sldId="364"/>
        </pc:sldMkLst>
        <pc:spChg chg="mod">
          <ac:chgData name="Uwe Ricken" userId="f02567aecbed924b" providerId="LiveId" clId="{64D8C25E-C173-4DA0-B036-EC8EB2B7A074}" dt="2019-12-04T09:10:59.152" v="5798" actId="6549"/>
          <ac:spMkLst>
            <pc:docMk/>
            <pc:sldMk cId="3875231124" sldId="364"/>
            <ac:spMk id="2" creationId="{38E3E24E-2247-4EF3-9F14-D8D6827ADC94}"/>
          </ac:spMkLst>
        </pc:spChg>
        <pc:spChg chg="mod">
          <ac:chgData name="Uwe Ricken" userId="f02567aecbed924b" providerId="LiveId" clId="{64D8C25E-C173-4DA0-B036-EC8EB2B7A074}" dt="2019-11-30T11:02:09.051" v="3493" actId="20577"/>
          <ac:spMkLst>
            <pc:docMk/>
            <pc:sldMk cId="3875231124" sldId="364"/>
            <ac:spMk id="3" creationId="{F2497658-81DF-47FD-B76B-AE2593650699}"/>
          </ac:spMkLst>
        </pc:spChg>
      </pc:sldChg>
      <pc:sldChg chg="modSp add">
        <pc:chgData name="Uwe Ricken" userId="f02567aecbed924b" providerId="LiveId" clId="{64D8C25E-C173-4DA0-B036-EC8EB2B7A074}" dt="2019-11-30T11:04:25.019" v="3609" actId="20577"/>
        <pc:sldMkLst>
          <pc:docMk/>
          <pc:sldMk cId="3448911220" sldId="365"/>
        </pc:sldMkLst>
        <pc:spChg chg="mod">
          <ac:chgData name="Uwe Ricken" userId="f02567aecbed924b" providerId="LiveId" clId="{64D8C25E-C173-4DA0-B036-EC8EB2B7A074}" dt="2019-11-30T11:03:28.119" v="3557" actId="20577"/>
          <ac:spMkLst>
            <pc:docMk/>
            <pc:sldMk cId="3448911220" sldId="365"/>
            <ac:spMk id="2" creationId="{2D4046F9-8EC7-40FC-BF02-A44A81DFF7E1}"/>
          </ac:spMkLst>
        </pc:spChg>
        <pc:spChg chg="mod">
          <ac:chgData name="Uwe Ricken" userId="f02567aecbed924b" providerId="LiveId" clId="{64D8C25E-C173-4DA0-B036-EC8EB2B7A074}" dt="2019-11-30T11:04:25.019" v="3609" actId="20577"/>
          <ac:spMkLst>
            <pc:docMk/>
            <pc:sldMk cId="3448911220" sldId="365"/>
            <ac:spMk id="3" creationId="{EBA0189C-4816-4242-9AD4-56C3B2DBF1FB}"/>
          </ac:spMkLst>
        </pc:spChg>
      </pc:sldChg>
      <pc:sldChg chg="addSp delSp modSp add">
        <pc:chgData name="Uwe Ricken" userId="f02567aecbed924b" providerId="LiveId" clId="{64D8C25E-C173-4DA0-B036-EC8EB2B7A074}" dt="2019-11-30T15:32:04.262" v="3997" actId="20577"/>
        <pc:sldMkLst>
          <pc:docMk/>
          <pc:sldMk cId="443137779" sldId="366"/>
        </pc:sldMkLst>
        <pc:spChg chg="mod">
          <ac:chgData name="Uwe Ricken" userId="f02567aecbed924b" providerId="LiveId" clId="{64D8C25E-C173-4DA0-B036-EC8EB2B7A074}" dt="2019-11-30T15:27:07.335" v="3682"/>
          <ac:spMkLst>
            <pc:docMk/>
            <pc:sldMk cId="443137779" sldId="366"/>
            <ac:spMk id="2" creationId="{6EF02883-BD75-451F-B7FB-41BDAC8471C5}"/>
          </ac:spMkLst>
        </pc:spChg>
        <pc:spChg chg="add mod">
          <ac:chgData name="Uwe Ricken" userId="f02567aecbed924b" providerId="LiveId" clId="{64D8C25E-C173-4DA0-B036-EC8EB2B7A074}" dt="2019-11-30T15:32:04.262" v="3997" actId="20577"/>
          <ac:spMkLst>
            <pc:docMk/>
            <pc:sldMk cId="443137779" sldId="366"/>
            <ac:spMk id="3" creationId="{82114277-B061-4A62-95AC-A6EF14AB2AE7}"/>
          </ac:spMkLst>
        </pc:spChg>
        <pc:spChg chg="add del">
          <ac:chgData name="Uwe Ricken" userId="f02567aecbed924b" providerId="LiveId" clId="{64D8C25E-C173-4DA0-B036-EC8EB2B7A074}" dt="2019-11-30T15:27:23.225" v="3685"/>
          <ac:spMkLst>
            <pc:docMk/>
            <pc:sldMk cId="443137779" sldId="366"/>
            <ac:spMk id="4" creationId="{F25FD988-41DB-4367-886B-975106062AA1}"/>
          </ac:spMkLst>
        </pc:spChg>
      </pc:sldChg>
      <pc:sldChg chg="modSp">
        <pc:chgData name="Uwe Ricken" userId="f02567aecbed924b" providerId="LiveId" clId="{64D8C25E-C173-4DA0-B036-EC8EB2B7A074}" dt="2019-11-30T15:26:16.599" v="3681" actId="20577"/>
        <pc:sldMkLst>
          <pc:docMk/>
          <pc:sldMk cId="1684883108" sldId="367"/>
        </pc:sldMkLst>
        <pc:spChg chg="mod">
          <ac:chgData name="Uwe Ricken" userId="f02567aecbed924b" providerId="LiveId" clId="{64D8C25E-C173-4DA0-B036-EC8EB2B7A074}" dt="2019-11-30T11:33:05.741" v="3647" actId="20577"/>
          <ac:spMkLst>
            <pc:docMk/>
            <pc:sldMk cId="1684883108" sldId="367"/>
            <ac:spMk id="2" creationId="{00000000-0000-0000-0000-000000000000}"/>
          </ac:spMkLst>
        </pc:spChg>
        <pc:spChg chg="mod">
          <ac:chgData name="Uwe Ricken" userId="f02567aecbed924b" providerId="LiveId" clId="{64D8C25E-C173-4DA0-B036-EC8EB2B7A074}" dt="2019-11-30T15:26:16.599" v="3681" actId="20577"/>
          <ac:spMkLst>
            <pc:docMk/>
            <pc:sldMk cId="1684883108" sldId="367"/>
            <ac:spMk id="3" creationId="{00000000-0000-0000-0000-000000000000}"/>
          </ac:spMkLst>
        </pc:spChg>
      </pc:sldChg>
      <pc:sldChg chg="modSp add">
        <pc:chgData name="Uwe Ricken" userId="f02567aecbed924b" providerId="LiveId" clId="{64D8C25E-C173-4DA0-B036-EC8EB2B7A074}" dt="2019-11-30T19:02:19.815" v="4519" actId="20577"/>
        <pc:sldMkLst>
          <pc:docMk/>
          <pc:sldMk cId="1905775534" sldId="368"/>
        </pc:sldMkLst>
        <pc:spChg chg="mod">
          <ac:chgData name="Uwe Ricken" userId="f02567aecbed924b" providerId="LiveId" clId="{64D8C25E-C173-4DA0-B036-EC8EB2B7A074}" dt="2019-11-30T18:59:13.219" v="4001"/>
          <ac:spMkLst>
            <pc:docMk/>
            <pc:sldMk cId="1905775534" sldId="368"/>
            <ac:spMk id="2" creationId="{CC20A3B2-564A-475A-A96F-A62183CE282B}"/>
          </ac:spMkLst>
        </pc:spChg>
        <pc:spChg chg="mod">
          <ac:chgData name="Uwe Ricken" userId="f02567aecbed924b" providerId="LiveId" clId="{64D8C25E-C173-4DA0-B036-EC8EB2B7A074}" dt="2019-11-30T19:02:19.815" v="4519" actId="20577"/>
          <ac:spMkLst>
            <pc:docMk/>
            <pc:sldMk cId="1905775534" sldId="368"/>
            <ac:spMk id="3" creationId="{A7AB630D-9B35-4E82-A233-9978CBD855D4}"/>
          </ac:spMkLst>
        </pc:spChg>
      </pc:sldChg>
      <pc:sldChg chg="modSp">
        <pc:chgData name="Uwe Ricken" userId="f02567aecbed924b" providerId="LiveId" clId="{64D8C25E-C173-4DA0-B036-EC8EB2B7A074}" dt="2019-12-01T09:42:36.302" v="5129" actId="20577"/>
        <pc:sldMkLst>
          <pc:docMk/>
          <pc:sldMk cId="3093495624" sldId="369"/>
        </pc:sldMkLst>
        <pc:spChg chg="mod">
          <ac:chgData name="Uwe Ricken" userId="f02567aecbed924b" providerId="LiveId" clId="{64D8C25E-C173-4DA0-B036-EC8EB2B7A074}" dt="2019-12-01T09:42:36.302" v="5129" actId="20577"/>
          <ac:spMkLst>
            <pc:docMk/>
            <pc:sldMk cId="3093495624" sldId="369"/>
            <ac:spMk id="3" creationId="{00000000-0000-0000-0000-000000000000}"/>
          </ac:spMkLst>
        </pc:spChg>
      </pc:sldChg>
      <pc:sldChg chg="modSp add">
        <pc:chgData name="Uwe Ricken" userId="f02567aecbed924b" providerId="LiveId" clId="{64D8C25E-C173-4DA0-B036-EC8EB2B7A074}" dt="2019-12-01T09:41:49.784" v="5090" actId="20577"/>
        <pc:sldMkLst>
          <pc:docMk/>
          <pc:sldMk cId="326206215" sldId="371"/>
        </pc:sldMkLst>
        <pc:spChg chg="mod">
          <ac:chgData name="Uwe Ricken" userId="f02567aecbed924b" providerId="LiveId" clId="{64D8C25E-C173-4DA0-B036-EC8EB2B7A074}" dt="2019-12-01T09:41:49.784" v="5090" actId="20577"/>
          <ac:spMkLst>
            <pc:docMk/>
            <pc:sldMk cId="326206215" sldId="371"/>
            <ac:spMk id="2" creationId="{B4F25239-FC2F-427E-9E92-AF8798F3CA1D}"/>
          </ac:spMkLst>
        </pc:spChg>
        <pc:spChg chg="mod">
          <ac:chgData name="Uwe Ricken" userId="f02567aecbed924b" providerId="LiveId" clId="{64D8C25E-C173-4DA0-B036-EC8EB2B7A074}" dt="2019-11-30T19:28:44.664" v="5030" actId="20577"/>
          <ac:spMkLst>
            <pc:docMk/>
            <pc:sldMk cId="326206215" sldId="371"/>
            <ac:spMk id="3" creationId="{B8BE3066-E360-43FA-8E61-E50DBD772FC4}"/>
          </ac:spMkLst>
        </pc:spChg>
      </pc:sldChg>
      <pc:sldChg chg="modSp add">
        <pc:chgData name="Uwe Ricken" userId="f02567aecbed924b" providerId="LiveId" clId="{64D8C25E-C173-4DA0-B036-EC8EB2B7A074}" dt="2019-12-01T09:41:56.868" v="5093" actId="20577"/>
        <pc:sldMkLst>
          <pc:docMk/>
          <pc:sldMk cId="4200614259" sldId="373"/>
        </pc:sldMkLst>
        <pc:spChg chg="mod">
          <ac:chgData name="Uwe Ricken" userId="f02567aecbed924b" providerId="LiveId" clId="{64D8C25E-C173-4DA0-B036-EC8EB2B7A074}" dt="2019-12-01T09:41:56.868" v="5093" actId="20577"/>
          <ac:spMkLst>
            <pc:docMk/>
            <pc:sldMk cId="4200614259" sldId="373"/>
            <ac:spMk id="2" creationId="{0475FC8B-9B90-4EAD-B7D7-74402DAA6042}"/>
          </ac:spMkLst>
        </pc:spChg>
        <pc:spChg chg="mod">
          <ac:chgData name="Uwe Ricken" userId="f02567aecbed924b" providerId="LiveId" clId="{64D8C25E-C173-4DA0-B036-EC8EB2B7A074}" dt="2019-12-01T09:16:56.265" v="5061" actId="20577"/>
          <ac:spMkLst>
            <pc:docMk/>
            <pc:sldMk cId="4200614259" sldId="373"/>
            <ac:spMk id="3" creationId="{711CD351-BD9D-4F75-B680-08DCF9AE7BC0}"/>
          </ac:spMkLst>
        </pc:spChg>
      </pc:sldChg>
      <pc:sldChg chg="modSp add">
        <pc:chgData name="Uwe Ricken" userId="f02567aecbed924b" providerId="LiveId" clId="{64D8C25E-C173-4DA0-B036-EC8EB2B7A074}" dt="2019-12-01T09:40:59.140" v="5075" actId="15"/>
        <pc:sldMkLst>
          <pc:docMk/>
          <pc:sldMk cId="794201257" sldId="374"/>
        </pc:sldMkLst>
        <pc:spChg chg="mod">
          <ac:chgData name="Uwe Ricken" userId="f02567aecbed924b" providerId="LiveId" clId="{64D8C25E-C173-4DA0-B036-EC8EB2B7A074}" dt="2019-12-01T09:40:07.849" v="5066" actId="20577"/>
          <ac:spMkLst>
            <pc:docMk/>
            <pc:sldMk cId="794201257" sldId="374"/>
            <ac:spMk id="2" creationId="{081A477E-9B0F-4C11-BC6D-F5C9646CEAFC}"/>
          </ac:spMkLst>
        </pc:spChg>
        <pc:spChg chg="mod">
          <ac:chgData name="Uwe Ricken" userId="f02567aecbed924b" providerId="LiveId" clId="{64D8C25E-C173-4DA0-B036-EC8EB2B7A074}" dt="2019-12-01T09:40:59.140" v="5075" actId="15"/>
          <ac:spMkLst>
            <pc:docMk/>
            <pc:sldMk cId="794201257" sldId="374"/>
            <ac:spMk id="3" creationId="{C4EF8B52-9C08-4F2B-A048-627D6150E5E0}"/>
          </ac:spMkLst>
        </pc:spChg>
      </pc:sldChg>
      <pc:sldChg chg="modSp add">
        <pc:chgData name="Uwe Ricken" userId="f02567aecbed924b" providerId="LiveId" clId="{64D8C25E-C173-4DA0-B036-EC8EB2B7A074}" dt="2019-12-01T09:50:58" v="5315" actId="20577"/>
        <pc:sldMkLst>
          <pc:docMk/>
          <pc:sldMk cId="2653715053" sldId="375"/>
        </pc:sldMkLst>
        <pc:spChg chg="mod">
          <ac:chgData name="Uwe Ricken" userId="f02567aecbed924b" providerId="LiveId" clId="{64D8C25E-C173-4DA0-B036-EC8EB2B7A074}" dt="2019-12-01T09:50:58" v="5315" actId="20577"/>
          <ac:spMkLst>
            <pc:docMk/>
            <pc:sldMk cId="2653715053" sldId="375"/>
            <ac:spMk id="2" creationId="{BE160023-92FF-4B6A-B18B-4D436C7FA34F}"/>
          </ac:spMkLst>
        </pc:spChg>
        <pc:spChg chg="mod">
          <ac:chgData name="Uwe Ricken" userId="f02567aecbed924b" providerId="LiveId" clId="{64D8C25E-C173-4DA0-B036-EC8EB2B7A074}" dt="2019-12-01T09:50:34.608" v="5294" actId="20577"/>
          <ac:spMkLst>
            <pc:docMk/>
            <pc:sldMk cId="2653715053" sldId="375"/>
            <ac:spMk id="3" creationId="{56E97CDF-1D1B-4816-B2F8-7DDC7F001C3C}"/>
          </ac:spMkLst>
        </pc:spChg>
      </pc:sldChg>
      <pc:sldChg chg="addSp delSp modSp add">
        <pc:chgData name="Uwe Ricken" userId="f02567aecbed924b" providerId="LiveId" clId="{64D8C25E-C173-4DA0-B036-EC8EB2B7A074}" dt="2019-12-02T05:27:55.662" v="5781" actId="20577"/>
        <pc:sldMkLst>
          <pc:docMk/>
          <pc:sldMk cId="5726672" sldId="376"/>
        </pc:sldMkLst>
        <pc:spChg chg="del">
          <ac:chgData name="Uwe Ricken" userId="f02567aecbed924b" providerId="LiveId" clId="{64D8C25E-C173-4DA0-B036-EC8EB2B7A074}" dt="2019-12-01T09:50:48.958" v="5296"/>
          <ac:spMkLst>
            <pc:docMk/>
            <pc:sldMk cId="5726672" sldId="376"/>
            <ac:spMk id="2" creationId="{E3B6B489-C8E3-478E-9CC1-2F7E7AD470FD}"/>
          </ac:spMkLst>
        </pc:spChg>
        <pc:spChg chg="del">
          <ac:chgData name="Uwe Ricken" userId="f02567aecbed924b" providerId="LiveId" clId="{64D8C25E-C173-4DA0-B036-EC8EB2B7A074}" dt="2019-12-01T09:50:48.958" v="5296"/>
          <ac:spMkLst>
            <pc:docMk/>
            <pc:sldMk cId="5726672" sldId="376"/>
            <ac:spMk id="3" creationId="{B6F01CA2-6020-44AE-A0C7-BC7B7D4F6A9D}"/>
          </ac:spMkLst>
        </pc:spChg>
        <pc:spChg chg="add mod">
          <ac:chgData name="Uwe Ricken" userId="f02567aecbed924b" providerId="LiveId" clId="{64D8C25E-C173-4DA0-B036-EC8EB2B7A074}" dt="2019-12-02T05:27:55.662" v="5781" actId="20577"/>
          <ac:spMkLst>
            <pc:docMk/>
            <pc:sldMk cId="5726672" sldId="376"/>
            <ac:spMk id="4" creationId="{510A3E52-5BD9-44B4-BA52-2422D9B52216}"/>
          </ac:spMkLst>
        </pc:spChg>
        <pc:spChg chg="add del mod">
          <ac:chgData name="Uwe Ricken" userId="f02567aecbed924b" providerId="LiveId" clId="{64D8C25E-C173-4DA0-B036-EC8EB2B7A074}" dt="2019-12-01T09:51:10.724" v="5335"/>
          <ac:spMkLst>
            <pc:docMk/>
            <pc:sldMk cId="5726672" sldId="376"/>
            <ac:spMk id="5" creationId="{CDD5A1A0-783B-4B70-B2CF-8673AD5EB4EC}"/>
          </ac:spMkLst>
        </pc:spChg>
        <pc:spChg chg="add del mod">
          <ac:chgData name="Uwe Ricken" userId="f02567aecbed924b" providerId="LiveId" clId="{64D8C25E-C173-4DA0-B036-EC8EB2B7A074}" dt="2019-12-01T09:51:15.622" v="5336"/>
          <ac:spMkLst>
            <pc:docMk/>
            <pc:sldMk cId="5726672" sldId="376"/>
            <ac:spMk id="6" creationId="{B2956150-79CE-4B5C-8D6B-19CEFF2F4446}"/>
          </ac:spMkLst>
        </pc:spChg>
        <pc:spChg chg="add mod">
          <ac:chgData name="Uwe Ricken" userId="f02567aecbed924b" providerId="LiveId" clId="{64D8C25E-C173-4DA0-B036-EC8EB2B7A074}" dt="2019-12-02T05:26:59.138" v="5775" actId="113"/>
          <ac:spMkLst>
            <pc:docMk/>
            <pc:sldMk cId="5726672" sldId="376"/>
            <ac:spMk id="9" creationId="{6FF27F64-2CAB-4835-B28F-96B0710C5B39}"/>
          </ac:spMkLst>
        </pc:spChg>
        <pc:spChg chg="add mod">
          <ac:chgData name="Uwe Ricken" userId="f02567aecbed924b" providerId="LiveId" clId="{64D8C25E-C173-4DA0-B036-EC8EB2B7A074}" dt="2019-12-01T09:59:03.634" v="5508" actId="1076"/>
          <ac:spMkLst>
            <pc:docMk/>
            <pc:sldMk cId="5726672" sldId="376"/>
            <ac:spMk id="10" creationId="{EC404086-DD61-4AE6-B8E7-06E2C32FEB31}"/>
          </ac:spMkLst>
        </pc:spChg>
        <pc:spChg chg="add mod">
          <ac:chgData name="Uwe Ricken" userId="f02567aecbed924b" providerId="LiveId" clId="{64D8C25E-C173-4DA0-B036-EC8EB2B7A074}" dt="2019-12-01T09:59:29.964" v="5526" actId="5793"/>
          <ac:spMkLst>
            <pc:docMk/>
            <pc:sldMk cId="5726672" sldId="376"/>
            <ac:spMk id="11" creationId="{7FF89B9B-C534-42A6-AC27-748838858417}"/>
          </ac:spMkLst>
        </pc:spChg>
        <pc:spChg chg="add mod">
          <ac:chgData name="Uwe Ricken" userId="f02567aecbed924b" providerId="LiveId" clId="{64D8C25E-C173-4DA0-B036-EC8EB2B7A074}" dt="2019-12-02T05:26:46.986" v="5773" actId="5793"/>
          <ac:spMkLst>
            <pc:docMk/>
            <pc:sldMk cId="5726672" sldId="376"/>
            <ac:spMk id="12" creationId="{81AD3216-4737-4CA1-9EF1-17438CFDACA8}"/>
          </ac:spMkLst>
        </pc:spChg>
        <pc:spChg chg="add mod">
          <ac:chgData name="Uwe Ricken" userId="f02567aecbed924b" providerId="LiveId" clId="{64D8C25E-C173-4DA0-B036-EC8EB2B7A074}" dt="2019-12-02T05:26:55.223" v="5774" actId="113"/>
          <ac:spMkLst>
            <pc:docMk/>
            <pc:sldMk cId="5726672" sldId="376"/>
            <ac:spMk id="13" creationId="{A96B8207-4B00-4F98-97FE-36A4BDC26CA9}"/>
          </ac:spMkLst>
        </pc:spChg>
        <pc:graphicFrameChg chg="add mod modGraphic">
          <ac:chgData name="Uwe Ricken" userId="f02567aecbed924b" providerId="LiveId" clId="{64D8C25E-C173-4DA0-B036-EC8EB2B7A074}" dt="2019-12-01T09:57:47.324" v="5453" actId="1076"/>
          <ac:graphicFrameMkLst>
            <pc:docMk/>
            <pc:sldMk cId="5726672" sldId="376"/>
            <ac:graphicFrameMk id="8" creationId="{E573C199-2742-4DD8-9F8A-E2A62C7359C2}"/>
          </ac:graphicFrameMkLst>
        </pc:graphicFrameChg>
        <pc:picChg chg="add del">
          <ac:chgData name="Uwe Ricken" userId="f02567aecbed924b" providerId="LiveId" clId="{64D8C25E-C173-4DA0-B036-EC8EB2B7A074}" dt="2019-12-01T09:54:11.992" v="5339" actId="478"/>
          <ac:picMkLst>
            <pc:docMk/>
            <pc:sldMk cId="5726672" sldId="376"/>
            <ac:picMk id="7" creationId="{9A17DEEC-ECC6-4DAD-A94E-2056BDD8407B}"/>
          </ac:picMkLst>
        </pc:picChg>
      </pc:sldChg>
      <pc:sldChg chg="addSp delSp modSp add">
        <pc:chgData name="Uwe Ricken" userId="f02567aecbed924b" providerId="LiveId" clId="{64D8C25E-C173-4DA0-B036-EC8EB2B7A074}" dt="2019-12-02T05:28:02.429" v="5785" actId="20577"/>
        <pc:sldMkLst>
          <pc:docMk/>
          <pc:sldMk cId="2895503146" sldId="377"/>
        </pc:sldMkLst>
        <pc:spChg chg="mod">
          <ac:chgData name="Uwe Ricken" userId="f02567aecbed924b" providerId="LiveId" clId="{64D8C25E-C173-4DA0-B036-EC8EB2B7A074}" dt="2019-12-02T05:28:02.429" v="5785" actId="20577"/>
          <ac:spMkLst>
            <pc:docMk/>
            <pc:sldMk cId="2895503146" sldId="377"/>
            <ac:spMk id="4" creationId="{510A3E52-5BD9-44B4-BA52-2422D9B52216}"/>
          </ac:spMkLst>
        </pc:spChg>
        <pc:spChg chg="mod">
          <ac:chgData name="Uwe Ricken" userId="f02567aecbed924b" providerId="LiveId" clId="{64D8C25E-C173-4DA0-B036-EC8EB2B7A074}" dt="2019-12-02T05:27:19.519" v="5776" actId="113"/>
          <ac:spMkLst>
            <pc:docMk/>
            <pc:sldMk cId="2895503146" sldId="377"/>
            <ac:spMk id="9" creationId="{6FF27F64-2CAB-4835-B28F-96B0710C5B39}"/>
          </ac:spMkLst>
        </pc:spChg>
        <pc:spChg chg="del">
          <ac:chgData name="Uwe Ricken" userId="f02567aecbed924b" providerId="LiveId" clId="{64D8C25E-C173-4DA0-B036-EC8EB2B7A074}" dt="2019-12-01T10:01:59.885" v="5587" actId="478"/>
          <ac:spMkLst>
            <pc:docMk/>
            <pc:sldMk cId="2895503146" sldId="377"/>
            <ac:spMk id="11" creationId="{7FF89B9B-C534-42A6-AC27-748838858417}"/>
          </ac:spMkLst>
        </pc:spChg>
        <pc:spChg chg="del">
          <ac:chgData name="Uwe Ricken" userId="f02567aecbed924b" providerId="LiveId" clId="{64D8C25E-C173-4DA0-B036-EC8EB2B7A074}" dt="2019-12-01T10:01:55.488" v="5586" actId="478"/>
          <ac:spMkLst>
            <pc:docMk/>
            <pc:sldMk cId="2895503146" sldId="377"/>
            <ac:spMk id="12" creationId="{81AD3216-4737-4CA1-9EF1-17438CFDACA8}"/>
          </ac:spMkLst>
        </pc:spChg>
        <pc:spChg chg="mod">
          <ac:chgData name="Uwe Ricken" userId="f02567aecbed924b" providerId="LiveId" clId="{64D8C25E-C173-4DA0-B036-EC8EB2B7A074}" dt="2019-12-02T05:27:19.519" v="5776" actId="113"/>
          <ac:spMkLst>
            <pc:docMk/>
            <pc:sldMk cId="2895503146" sldId="377"/>
            <ac:spMk id="13" creationId="{A96B8207-4B00-4F98-97FE-36A4BDC26CA9}"/>
          </ac:spMkLst>
        </pc:spChg>
        <pc:spChg chg="add mod">
          <ac:chgData name="Uwe Ricken" userId="f02567aecbed924b" providerId="LiveId" clId="{64D8C25E-C173-4DA0-B036-EC8EB2B7A074}" dt="2019-12-02T05:27:19.519" v="5776" actId="113"/>
          <ac:spMkLst>
            <pc:docMk/>
            <pc:sldMk cId="2895503146" sldId="377"/>
            <ac:spMk id="15" creationId="{C0AAADF7-2EC9-4EAC-8FFA-FAB442BC014F}"/>
          </ac:spMkLst>
        </pc:spChg>
        <pc:spChg chg="add mod">
          <ac:chgData name="Uwe Ricken" userId="f02567aecbed924b" providerId="LiveId" clId="{64D8C25E-C173-4DA0-B036-EC8EB2B7A074}" dt="2019-12-01T10:02:43.584" v="5600" actId="14100"/>
          <ac:spMkLst>
            <pc:docMk/>
            <pc:sldMk cId="2895503146" sldId="377"/>
            <ac:spMk id="16" creationId="{8693C06B-BA3E-47FF-9EC6-2A38C2B6F370}"/>
          </ac:spMkLst>
        </pc:spChg>
        <pc:graphicFrameChg chg="add mod modGraphic">
          <ac:chgData name="Uwe Ricken" userId="f02567aecbed924b" providerId="LiveId" clId="{64D8C25E-C173-4DA0-B036-EC8EB2B7A074}" dt="2019-12-01T10:04:09.852" v="5657" actId="207"/>
          <ac:graphicFrameMkLst>
            <pc:docMk/>
            <pc:sldMk cId="2895503146" sldId="377"/>
            <ac:graphicFrameMk id="14" creationId="{EAB8035D-CDA2-4AEF-8841-5A2030C20E8A}"/>
          </ac:graphicFrameMkLst>
        </pc:graphicFrameChg>
      </pc:sldChg>
      <pc:sldChg chg="modSp add">
        <pc:chgData name="Uwe Ricken" userId="f02567aecbed924b" providerId="LiveId" clId="{64D8C25E-C173-4DA0-B036-EC8EB2B7A074}" dt="2019-12-02T05:28:09.066" v="5789" actId="20577"/>
        <pc:sldMkLst>
          <pc:docMk/>
          <pc:sldMk cId="813037044" sldId="378"/>
        </pc:sldMkLst>
        <pc:spChg chg="mod">
          <ac:chgData name="Uwe Ricken" userId="f02567aecbed924b" providerId="LiveId" clId="{64D8C25E-C173-4DA0-B036-EC8EB2B7A074}" dt="2019-12-02T05:28:09.066" v="5789" actId="20577"/>
          <ac:spMkLst>
            <pc:docMk/>
            <pc:sldMk cId="813037044" sldId="378"/>
            <ac:spMk id="4" creationId="{510A3E52-5BD9-44B4-BA52-2422D9B52216}"/>
          </ac:spMkLst>
        </pc:spChg>
        <pc:spChg chg="mod">
          <ac:chgData name="Uwe Ricken" userId="f02567aecbed924b" providerId="LiveId" clId="{64D8C25E-C173-4DA0-B036-EC8EB2B7A074}" dt="2019-12-02T05:27:28.574" v="5777" actId="113"/>
          <ac:spMkLst>
            <pc:docMk/>
            <pc:sldMk cId="813037044" sldId="378"/>
            <ac:spMk id="9" creationId="{6FF27F64-2CAB-4835-B28F-96B0710C5B39}"/>
          </ac:spMkLst>
        </pc:spChg>
        <pc:spChg chg="mod">
          <ac:chgData name="Uwe Ricken" userId="f02567aecbed924b" providerId="LiveId" clId="{64D8C25E-C173-4DA0-B036-EC8EB2B7A074}" dt="2019-12-02T05:27:28.574" v="5777" actId="113"/>
          <ac:spMkLst>
            <pc:docMk/>
            <pc:sldMk cId="813037044" sldId="378"/>
            <ac:spMk id="13" creationId="{A96B8207-4B00-4F98-97FE-36A4BDC26CA9}"/>
          </ac:spMkLst>
        </pc:spChg>
        <pc:spChg chg="mod">
          <ac:chgData name="Uwe Ricken" userId="f02567aecbed924b" providerId="LiveId" clId="{64D8C25E-C173-4DA0-B036-EC8EB2B7A074}" dt="2019-12-02T05:27:28.574" v="5777" actId="113"/>
          <ac:spMkLst>
            <pc:docMk/>
            <pc:sldMk cId="813037044" sldId="378"/>
            <ac:spMk id="15" creationId="{C0AAADF7-2EC9-4EAC-8FFA-FAB442BC014F}"/>
          </ac:spMkLst>
        </pc:spChg>
        <pc:spChg chg="mod">
          <ac:chgData name="Uwe Ricken" userId="f02567aecbed924b" providerId="LiveId" clId="{64D8C25E-C173-4DA0-B036-EC8EB2B7A074}" dt="2019-12-01T10:04:39.821" v="5667" actId="20577"/>
          <ac:spMkLst>
            <pc:docMk/>
            <pc:sldMk cId="813037044" sldId="378"/>
            <ac:spMk id="16" creationId="{8693C06B-BA3E-47FF-9EC6-2A38C2B6F370}"/>
          </ac:spMkLst>
        </pc:spChg>
        <pc:graphicFrameChg chg="modGraphic">
          <ac:chgData name="Uwe Ricken" userId="f02567aecbed924b" providerId="LiveId" clId="{64D8C25E-C173-4DA0-B036-EC8EB2B7A074}" dt="2019-12-01T10:05:17.358" v="5703" actId="207"/>
          <ac:graphicFrameMkLst>
            <pc:docMk/>
            <pc:sldMk cId="813037044" sldId="378"/>
            <ac:graphicFrameMk id="8" creationId="{E573C199-2742-4DD8-9F8A-E2A62C7359C2}"/>
          </ac:graphicFrameMkLst>
        </pc:graphicFrameChg>
      </pc:sldChg>
      <pc:sldChg chg="modSp add">
        <pc:chgData name="Uwe Ricken" userId="f02567aecbed924b" providerId="LiveId" clId="{64D8C25E-C173-4DA0-B036-EC8EB2B7A074}" dt="2019-12-02T05:26:16.722" v="5745"/>
        <pc:sldMkLst>
          <pc:docMk/>
          <pc:sldMk cId="3613743008" sldId="379"/>
        </pc:sldMkLst>
        <pc:spChg chg="mod">
          <ac:chgData name="Uwe Ricken" userId="f02567aecbed924b" providerId="LiveId" clId="{64D8C25E-C173-4DA0-B036-EC8EB2B7A074}" dt="2019-12-02T05:26:16.722" v="5745"/>
          <ac:spMkLst>
            <pc:docMk/>
            <pc:sldMk cId="3613743008" sldId="379"/>
            <ac:spMk id="2" creationId="{D066EAC8-2374-4A85-BE4C-BF80E8A78BB8}"/>
          </ac:spMkLst>
        </pc:spChg>
        <pc:spChg chg="mod">
          <ac:chgData name="Uwe Ricken" userId="f02567aecbed924b" providerId="LiveId" clId="{64D8C25E-C173-4DA0-B036-EC8EB2B7A074}" dt="2019-12-01T10:09:16.873" v="5744" actId="113"/>
          <ac:spMkLst>
            <pc:docMk/>
            <pc:sldMk cId="3613743008" sldId="379"/>
            <ac:spMk id="3" creationId="{CAB83E9D-2E21-425D-8E10-9385D1017287}"/>
          </ac:spMkLst>
        </pc:spChg>
      </pc:sldChg>
    </pc:docChg>
  </pc:docChgLst>
  <pc:docChgLst>
    <pc:chgData name="Uwe Ricken" userId="f02567aecbed924b" providerId="LiveId" clId="{3FFCFE0E-F4A2-4CA8-B69C-812A811EB466}"/>
    <pc:docChg chg="undo custSel addSld delSld modSld modMainMaster">
      <pc:chgData name="Uwe Ricken" userId="f02567aecbed924b" providerId="LiveId" clId="{3FFCFE0E-F4A2-4CA8-B69C-812A811EB466}" dt="2019-10-31T04:42:06.205" v="567" actId="14100"/>
      <pc:docMkLst>
        <pc:docMk/>
      </pc:docMkLst>
      <pc:sldChg chg="modSp">
        <pc:chgData name="Uwe Ricken" userId="f02567aecbed924b" providerId="LiveId" clId="{3FFCFE0E-F4A2-4CA8-B69C-812A811EB466}" dt="2019-10-29T03:24:11.509" v="14" actId="20577"/>
        <pc:sldMkLst>
          <pc:docMk/>
          <pc:sldMk cId="1614993614" sldId="256"/>
        </pc:sldMkLst>
        <pc:spChg chg="mod">
          <ac:chgData name="Uwe Ricken" userId="f02567aecbed924b" providerId="LiveId" clId="{3FFCFE0E-F4A2-4CA8-B69C-812A811EB466}" dt="2019-10-29T03:24:11.509" v="14" actId="20577"/>
          <ac:spMkLst>
            <pc:docMk/>
            <pc:sldMk cId="1614993614" sldId="256"/>
            <ac:spMk id="3" creationId="{00000000-0000-0000-0000-000000000000}"/>
          </ac:spMkLst>
        </pc:spChg>
      </pc:sldChg>
      <pc:sldChg chg="addSp delSp modSp add">
        <pc:chgData name="Uwe Ricken" userId="f02567aecbed924b" providerId="LiveId" clId="{3FFCFE0E-F4A2-4CA8-B69C-812A811EB466}" dt="2019-10-29T03:38:51.343" v="327" actId="20577"/>
        <pc:sldMkLst>
          <pc:docMk/>
          <pc:sldMk cId="4195874464" sldId="327"/>
        </pc:sldMkLst>
        <pc:spChg chg="del">
          <ac:chgData name="Uwe Ricken" userId="f02567aecbed924b" providerId="LiveId" clId="{3FFCFE0E-F4A2-4CA8-B69C-812A811EB466}" dt="2019-10-29T03:25:31.938" v="60"/>
          <ac:spMkLst>
            <pc:docMk/>
            <pc:sldMk cId="4195874464" sldId="327"/>
            <ac:spMk id="2" creationId="{4F721CBF-94E8-4E6A-9FE5-2C0A4F2589A3}"/>
          </ac:spMkLst>
        </pc:spChg>
        <pc:spChg chg="del">
          <ac:chgData name="Uwe Ricken" userId="f02567aecbed924b" providerId="LiveId" clId="{3FFCFE0E-F4A2-4CA8-B69C-812A811EB466}" dt="2019-10-29T03:25:31.938" v="60"/>
          <ac:spMkLst>
            <pc:docMk/>
            <pc:sldMk cId="4195874464" sldId="327"/>
            <ac:spMk id="3" creationId="{D0C5D444-4CF9-45A7-8BEF-F296657CE13C}"/>
          </ac:spMkLst>
        </pc:spChg>
        <pc:spChg chg="del">
          <ac:chgData name="Uwe Ricken" userId="f02567aecbed924b" providerId="LiveId" clId="{3FFCFE0E-F4A2-4CA8-B69C-812A811EB466}" dt="2019-10-29T03:25:31.938" v="60"/>
          <ac:spMkLst>
            <pc:docMk/>
            <pc:sldMk cId="4195874464" sldId="327"/>
            <ac:spMk id="4" creationId="{046D2BFF-8C98-4023-B10B-35BE45930049}"/>
          </ac:spMkLst>
        </pc:spChg>
        <pc:spChg chg="add mod">
          <ac:chgData name="Uwe Ricken" userId="f02567aecbed924b" providerId="LiveId" clId="{3FFCFE0E-F4A2-4CA8-B69C-812A811EB466}" dt="2019-10-29T03:28:09.043" v="184" actId="790"/>
          <ac:spMkLst>
            <pc:docMk/>
            <pc:sldMk cId="4195874464" sldId="327"/>
            <ac:spMk id="5" creationId="{99AE4D88-466F-4BA6-917F-396AC585B663}"/>
          </ac:spMkLst>
        </pc:spChg>
        <pc:spChg chg="add mod">
          <ac:chgData name="Uwe Ricken" userId="f02567aecbed924b" providerId="LiveId" clId="{3FFCFE0E-F4A2-4CA8-B69C-812A811EB466}" dt="2019-10-29T03:38:51.343" v="327" actId="20577"/>
          <ac:spMkLst>
            <pc:docMk/>
            <pc:sldMk cId="4195874464" sldId="327"/>
            <ac:spMk id="6" creationId="{F584846F-DF71-4A64-98B4-A74662F8894B}"/>
          </ac:spMkLst>
        </pc:spChg>
      </pc:sldChg>
      <pc:sldChg chg="addSp delSp modSp add">
        <pc:chgData name="Uwe Ricken" userId="f02567aecbed924b" providerId="LiveId" clId="{3FFCFE0E-F4A2-4CA8-B69C-812A811EB466}" dt="2019-10-31T04:15:49.114" v="465" actId="27636"/>
        <pc:sldMkLst>
          <pc:docMk/>
          <pc:sldMk cId="3407639126" sldId="328"/>
        </pc:sldMkLst>
        <pc:spChg chg="mod">
          <ac:chgData name="Uwe Ricken" userId="f02567aecbed924b" providerId="LiveId" clId="{3FFCFE0E-F4A2-4CA8-B69C-812A811EB466}" dt="2019-10-29T03:31:56.195" v="243" actId="790"/>
          <ac:spMkLst>
            <pc:docMk/>
            <pc:sldMk cId="3407639126" sldId="328"/>
            <ac:spMk id="2" creationId="{2CDF80FB-3066-43E5-ADB3-77EF98069AE5}"/>
          </ac:spMkLst>
        </pc:spChg>
        <pc:spChg chg="mod">
          <ac:chgData name="Uwe Ricken" userId="f02567aecbed924b" providerId="LiveId" clId="{3FFCFE0E-F4A2-4CA8-B69C-812A811EB466}" dt="2019-10-31T04:15:49.114" v="465" actId="27636"/>
          <ac:spMkLst>
            <pc:docMk/>
            <pc:sldMk cId="3407639126" sldId="328"/>
            <ac:spMk id="3" creationId="{42B10437-3C6E-48A8-A019-7A724E130028}"/>
          </ac:spMkLst>
        </pc:spChg>
        <pc:spChg chg="add del mod">
          <ac:chgData name="Uwe Ricken" userId="f02567aecbed924b" providerId="LiveId" clId="{3FFCFE0E-F4A2-4CA8-B69C-812A811EB466}" dt="2019-10-29T03:58:38.123" v="399" actId="478"/>
          <ac:spMkLst>
            <pc:docMk/>
            <pc:sldMk cId="3407639126" sldId="328"/>
            <ac:spMk id="4" creationId="{9D76D167-5137-4BD9-BE51-7FBF97ADED17}"/>
          </ac:spMkLst>
        </pc:spChg>
        <pc:spChg chg="add del">
          <ac:chgData name="Uwe Ricken" userId="f02567aecbed924b" providerId="LiveId" clId="{3FFCFE0E-F4A2-4CA8-B69C-812A811EB466}" dt="2019-10-31T04:15:37.403" v="462"/>
          <ac:spMkLst>
            <pc:docMk/>
            <pc:sldMk cId="3407639126" sldId="328"/>
            <ac:spMk id="6" creationId="{9F5C2286-76B4-4EB5-B300-2F2E7639AB55}"/>
          </ac:spMkLst>
        </pc:spChg>
        <pc:spChg chg="add del mod">
          <ac:chgData name="Uwe Ricken" userId="f02567aecbed924b" providerId="LiveId" clId="{3FFCFE0E-F4A2-4CA8-B69C-812A811EB466}" dt="2019-10-31T04:15:36.114" v="461"/>
          <ac:spMkLst>
            <pc:docMk/>
            <pc:sldMk cId="3407639126" sldId="328"/>
            <ac:spMk id="7" creationId="{6452807A-8067-46BD-BFC8-E53D891BE6E7}"/>
          </ac:spMkLst>
        </pc:spChg>
        <pc:spChg chg="add del mod">
          <ac:chgData name="Uwe Ricken" userId="f02567aecbed924b" providerId="LiveId" clId="{3FFCFE0E-F4A2-4CA8-B69C-812A811EB466}" dt="2019-10-31T04:15:36.114" v="461"/>
          <ac:spMkLst>
            <pc:docMk/>
            <pc:sldMk cId="3407639126" sldId="328"/>
            <ac:spMk id="8" creationId="{8560832D-CB59-4498-A43C-2F3D0B179374}"/>
          </ac:spMkLst>
        </pc:spChg>
        <pc:spChg chg="add del mod">
          <ac:chgData name="Uwe Ricken" userId="f02567aecbed924b" providerId="LiveId" clId="{3FFCFE0E-F4A2-4CA8-B69C-812A811EB466}" dt="2019-10-31T04:15:36.114" v="461"/>
          <ac:spMkLst>
            <pc:docMk/>
            <pc:sldMk cId="3407639126" sldId="328"/>
            <ac:spMk id="9" creationId="{D572AA9D-8CD9-4BDC-8672-A967DFA67C74}"/>
          </ac:spMkLst>
        </pc:spChg>
        <pc:spChg chg="add mod">
          <ac:chgData name="Uwe Ricken" userId="f02567aecbed924b" providerId="LiveId" clId="{3FFCFE0E-F4A2-4CA8-B69C-812A811EB466}" dt="2019-10-31T04:15:49.110" v="464" actId="27636"/>
          <ac:spMkLst>
            <pc:docMk/>
            <pc:sldMk cId="3407639126" sldId="328"/>
            <ac:spMk id="10" creationId="{A0118A8A-FEFC-4C59-B072-54DA79FF341C}"/>
          </ac:spMkLst>
        </pc:spChg>
        <pc:picChg chg="add del">
          <ac:chgData name="Uwe Ricken" userId="f02567aecbed924b" providerId="LiveId" clId="{3FFCFE0E-F4A2-4CA8-B69C-812A811EB466}" dt="2019-10-31T04:15:37.403" v="462"/>
          <ac:picMkLst>
            <pc:docMk/>
            <pc:sldMk cId="3407639126" sldId="328"/>
            <ac:picMk id="5" creationId="{8E63FD3D-56C1-4A2A-B414-A946F72B91F2}"/>
          </ac:picMkLst>
        </pc:picChg>
      </pc:sldChg>
      <pc:sldChg chg="addSp delSp modSp add">
        <pc:chgData name="Uwe Ricken" userId="f02567aecbed924b" providerId="LiveId" clId="{3FFCFE0E-F4A2-4CA8-B69C-812A811EB466}" dt="2019-10-29T04:00:17.354" v="407" actId="1076"/>
        <pc:sldMkLst>
          <pc:docMk/>
          <pc:sldMk cId="598778723" sldId="329"/>
        </pc:sldMkLst>
        <pc:spChg chg="mod">
          <ac:chgData name="Uwe Ricken" userId="f02567aecbed924b" providerId="LiveId" clId="{3FFCFE0E-F4A2-4CA8-B69C-812A811EB466}" dt="2019-10-29T03:36:02.797" v="304" actId="790"/>
          <ac:spMkLst>
            <pc:docMk/>
            <pc:sldMk cId="598778723" sldId="329"/>
            <ac:spMk id="2" creationId="{DB3E2A77-9896-443D-A462-19931C2A34F5}"/>
          </ac:spMkLst>
        </pc:spChg>
        <pc:spChg chg="mod">
          <ac:chgData name="Uwe Ricken" userId="f02567aecbed924b" providerId="LiveId" clId="{3FFCFE0E-F4A2-4CA8-B69C-812A811EB466}" dt="2019-10-29T03:59:15.568" v="404" actId="27636"/>
          <ac:spMkLst>
            <pc:docMk/>
            <pc:sldMk cId="598778723" sldId="329"/>
            <ac:spMk id="3" creationId="{6E661FAF-D0A1-4D2A-AB1D-C51368145BF7}"/>
          </ac:spMkLst>
        </pc:spChg>
        <pc:spChg chg="add del mod">
          <ac:chgData name="Uwe Ricken" userId="f02567aecbed924b" providerId="LiveId" clId="{3FFCFE0E-F4A2-4CA8-B69C-812A811EB466}" dt="2019-10-29T03:59:15.458" v="402"/>
          <ac:spMkLst>
            <pc:docMk/>
            <pc:sldMk cId="598778723" sldId="329"/>
            <ac:spMk id="4" creationId="{26D6CD84-0D6B-4026-A3DE-A4C87A95DB56}"/>
          </ac:spMkLst>
        </pc:spChg>
        <pc:spChg chg="add del mod">
          <ac:chgData name="Uwe Ricken" userId="f02567aecbed924b" providerId="LiveId" clId="{3FFCFE0E-F4A2-4CA8-B69C-812A811EB466}" dt="2019-10-29T04:00:01.476" v="406" actId="478"/>
          <ac:spMkLst>
            <pc:docMk/>
            <pc:sldMk cId="598778723" sldId="329"/>
            <ac:spMk id="5" creationId="{F622F5BD-BC8B-4595-879B-2F61FE9D5579}"/>
          </ac:spMkLst>
        </pc:spChg>
        <pc:spChg chg="add mod">
          <ac:chgData name="Uwe Ricken" userId="f02567aecbed924b" providerId="LiveId" clId="{3FFCFE0E-F4A2-4CA8-B69C-812A811EB466}" dt="2019-10-29T04:00:17.354" v="407" actId="1076"/>
          <ac:spMkLst>
            <pc:docMk/>
            <pc:sldMk cId="598778723" sldId="329"/>
            <ac:spMk id="7" creationId="{2BDEBC0C-191A-4CC5-AF4C-4C1F1B8BD59E}"/>
          </ac:spMkLst>
        </pc:spChg>
        <pc:picChg chg="add">
          <ac:chgData name="Uwe Ricken" userId="f02567aecbed924b" providerId="LiveId" clId="{3FFCFE0E-F4A2-4CA8-B69C-812A811EB466}" dt="2019-10-29T03:59:57.954" v="405"/>
          <ac:picMkLst>
            <pc:docMk/>
            <pc:sldMk cId="598778723" sldId="329"/>
            <ac:picMk id="6" creationId="{1CAAF2EA-629A-4D38-93AB-6CFEB2ED1166}"/>
          </ac:picMkLst>
        </pc:picChg>
      </pc:sldChg>
      <pc:sldChg chg="addSp delSp modSp add">
        <pc:chgData name="Uwe Ricken" userId="f02567aecbed924b" providerId="LiveId" clId="{3FFCFE0E-F4A2-4CA8-B69C-812A811EB466}" dt="2019-10-29T04:05:31.489" v="456" actId="27636"/>
        <pc:sldMkLst>
          <pc:docMk/>
          <pc:sldMk cId="250480996" sldId="330"/>
        </pc:sldMkLst>
        <pc:spChg chg="mod">
          <ac:chgData name="Uwe Ricken" userId="f02567aecbed924b" providerId="LiveId" clId="{3FFCFE0E-F4A2-4CA8-B69C-812A811EB466}" dt="2019-10-29T03:57:37.446" v="397" actId="790"/>
          <ac:spMkLst>
            <pc:docMk/>
            <pc:sldMk cId="250480996" sldId="330"/>
            <ac:spMk id="2" creationId="{19B19850-1647-47F2-B86F-1F258CEE5F54}"/>
          </ac:spMkLst>
        </pc:spChg>
        <pc:spChg chg="mod">
          <ac:chgData name="Uwe Ricken" userId="f02567aecbed924b" providerId="LiveId" clId="{3FFCFE0E-F4A2-4CA8-B69C-812A811EB466}" dt="2019-10-29T04:05:31.489" v="456" actId="27636"/>
          <ac:spMkLst>
            <pc:docMk/>
            <pc:sldMk cId="250480996" sldId="330"/>
            <ac:spMk id="3" creationId="{2CB606A0-56CF-4B32-8AC3-0B5BAF7B224E}"/>
          </ac:spMkLst>
        </pc:spChg>
        <pc:spChg chg="add del mod">
          <ac:chgData name="Uwe Ricken" userId="f02567aecbed924b" providerId="LiveId" clId="{3FFCFE0E-F4A2-4CA8-B69C-812A811EB466}" dt="2019-10-29T03:53:18.167" v="389"/>
          <ac:spMkLst>
            <pc:docMk/>
            <pc:sldMk cId="250480996" sldId="330"/>
            <ac:spMk id="4" creationId="{52C5D351-F1C3-4354-9EDA-17530A1F71A3}"/>
          </ac:spMkLst>
        </pc:spChg>
        <pc:spChg chg="add mod">
          <ac:chgData name="Uwe Ricken" userId="f02567aecbed924b" providerId="LiveId" clId="{3FFCFE0E-F4A2-4CA8-B69C-812A811EB466}" dt="2019-10-29T04:00:35.371" v="408" actId="1076"/>
          <ac:spMkLst>
            <pc:docMk/>
            <pc:sldMk cId="250480996" sldId="330"/>
            <ac:spMk id="6" creationId="{3A174C72-6B51-4DCF-85F1-538B3B8A42BB}"/>
          </ac:spMkLst>
        </pc:spChg>
        <pc:picChg chg="add mod">
          <ac:chgData name="Uwe Ricken" userId="f02567aecbed924b" providerId="LiveId" clId="{3FFCFE0E-F4A2-4CA8-B69C-812A811EB466}" dt="2019-10-29T03:53:35.555" v="391" actId="14100"/>
          <ac:picMkLst>
            <pc:docMk/>
            <pc:sldMk cId="250480996" sldId="330"/>
            <ac:picMk id="5" creationId="{15F60C98-94AA-4AFB-88B1-4E0075F002C0}"/>
          </ac:picMkLst>
        </pc:picChg>
      </pc:sldChg>
      <pc:sldChg chg="modSp add">
        <pc:chgData name="Uwe Ricken" userId="f02567aecbed924b" providerId="LiveId" clId="{3FFCFE0E-F4A2-4CA8-B69C-812A811EB466}" dt="2019-10-29T04:03:34.018" v="453" actId="6549"/>
        <pc:sldMkLst>
          <pc:docMk/>
          <pc:sldMk cId="3511957410" sldId="331"/>
        </pc:sldMkLst>
        <pc:spChg chg="mod">
          <ac:chgData name="Uwe Ricken" userId="f02567aecbed924b" providerId="LiveId" clId="{3FFCFE0E-F4A2-4CA8-B69C-812A811EB466}" dt="2019-10-29T04:01:56.431" v="417" actId="20577"/>
          <ac:spMkLst>
            <pc:docMk/>
            <pc:sldMk cId="3511957410" sldId="331"/>
            <ac:spMk id="2" creationId="{19B19850-1647-47F2-B86F-1F258CEE5F54}"/>
          </ac:spMkLst>
        </pc:spChg>
        <pc:spChg chg="mod">
          <ac:chgData name="Uwe Ricken" userId="f02567aecbed924b" providerId="LiveId" clId="{3FFCFE0E-F4A2-4CA8-B69C-812A811EB466}" dt="2019-10-29T04:03:34.018" v="453" actId="6549"/>
          <ac:spMkLst>
            <pc:docMk/>
            <pc:sldMk cId="3511957410" sldId="331"/>
            <ac:spMk id="3" creationId="{2CB606A0-56CF-4B32-8AC3-0B5BAF7B224E}"/>
          </ac:spMkLst>
        </pc:spChg>
      </pc:sldChg>
      <pc:sldChg chg="addSp delSp modSp add">
        <pc:chgData name="Uwe Ricken" userId="f02567aecbed924b" providerId="LiveId" clId="{3FFCFE0E-F4A2-4CA8-B69C-812A811EB466}" dt="2019-10-31T04:38:28.077" v="541" actId="5793"/>
        <pc:sldMkLst>
          <pc:docMk/>
          <pc:sldMk cId="545394845" sldId="332"/>
        </pc:sldMkLst>
        <pc:spChg chg="del">
          <ac:chgData name="Uwe Ricken" userId="f02567aecbed924b" providerId="LiveId" clId="{3FFCFE0E-F4A2-4CA8-B69C-812A811EB466}" dt="2019-10-31T04:33:58.885" v="467"/>
          <ac:spMkLst>
            <pc:docMk/>
            <pc:sldMk cId="545394845" sldId="332"/>
            <ac:spMk id="2" creationId="{9F430DA0-FC63-4BD8-9877-7750B8BF7E39}"/>
          </ac:spMkLst>
        </pc:spChg>
        <pc:spChg chg="del">
          <ac:chgData name="Uwe Ricken" userId="f02567aecbed924b" providerId="LiveId" clId="{3FFCFE0E-F4A2-4CA8-B69C-812A811EB466}" dt="2019-10-31T04:33:58.885" v="467"/>
          <ac:spMkLst>
            <pc:docMk/>
            <pc:sldMk cId="545394845" sldId="332"/>
            <ac:spMk id="3" creationId="{240BEE95-DDFD-4781-87D8-6364D8952EF5}"/>
          </ac:spMkLst>
        </pc:spChg>
        <pc:spChg chg="del">
          <ac:chgData name="Uwe Ricken" userId="f02567aecbed924b" providerId="LiveId" clId="{3FFCFE0E-F4A2-4CA8-B69C-812A811EB466}" dt="2019-10-31T04:33:58.885" v="467"/>
          <ac:spMkLst>
            <pc:docMk/>
            <pc:sldMk cId="545394845" sldId="332"/>
            <ac:spMk id="4" creationId="{CDD49504-EDCE-4E66-A021-8C3265C96F34}"/>
          </ac:spMkLst>
        </pc:spChg>
        <pc:spChg chg="add mod">
          <ac:chgData name="Uwe Ricken" userId="f02567aecbed924b" providerId="LiveId" clId="{3FFCFE0E-F4A2-4CA8-B69C-812A811EB466}" dt="2019-10-31T04:34:08.997" v="468"/>
          <ac:spMkLst>
            <pc:docMk/>
            <pc:sldMk cId="545394845" sldId="332"/>
            <ac:spMk id="5" creationId="{09B04FDC-B4AD-44EB-80E9-63236CC5177C}"/>
          </ac:spMkLst>
        </pc:spChg>
        <pc:spChg chg="add mod">
          <ac:chgData name="Uwe Ricken" userId="f02567aecbed924b" providerId="LiveId" clId="{3FFCFE0E-F4A2-4CA8-B69C-812A811EB466}" dt="2019-10-31T04:34:34.635" v="470" actId="1076"/>
          <ac:spMkLst>
            <pc:docMk/>
            <pc:sldMk cId="545394845" sldId="332"/>
            <ac:spMk id="7" creationId="{018CF167-400F-4972-ACA1-BC5453660F4A}"/>
          </ac:spMkLst>
        </pc:spChg>
        <pc:spChg chg="add del mod">
          <ac:chgData name="Uwe Ricken" userId="f02567aecbed924b" providerId="LiveId" clId="{3FFCFE0E-F4A2-4CA8-B69C-812A811EB466}" dt="2019-10-31T04:34:55.178" v="473" actId="478"/>
          <ac:spMkLst>
            <pc:docMk/>
            <pc:sldMk cId="545394845" sldId="332"/>
            <ac:spMk id="8" creationId="{55016417-BA66-4CC8-B362-7E27897F64FE}"/>
          </ac:spMkLst>
        </pc:spChg>
        <pc:spChg chg="add mod">
          <ac:chgData name="Uwe Ricken" userId="f02567aecbed924b" providerId="LiveId" clId="{3FFCFE0E-F4A2-4CA8-B69C-812A811EB466}" dt="2019-10-31T04:35:09.825" v="474" actId="571"/>
          <ac:spMkLst>
            <pc:docMk/>
            <pc:sldMk cId="545394845" sldId="332"/>
            <ac:spMk id="9" creationId="{F5A462AE-1D5E-48B9-942F-E3727E831509}"/>
          </ac:spMkLst>
        </pc:spChg>
        <pc:spChg chg="add mod">
          <ac:chgData name="Uwe Ricken" userId="f02567aecbed924b" providerId="LiveId" clId="{3FFCFE0E-F4A2-4CA8-B69C-812A811EB466}" dt="2019-10-31T04:35:19.343" v="475" actId="571"/>
          <ac:spMkLst>
            <pc:docMk/>
            <pc:sldMk cId="545394845" sldId="332"/>
            <ac:spMk id="10" creationId="{EF93D561-7BBB-4720-9C4F-90ABAF137CAD}"/>
          </ac:spMkLst>
        </pc:spChg>
        <pc:spChg chg="add mod">
          <ac:chgData name="Uwe Ricken" userId="f02567aecbed924b" providerId="LiveId" clId="{3FFCFE0E-F4A2-4CA8-B69C-812A811EB466}" dt="2019-10-31T04:35:27.676" v="476" actId="571"/>
          <ac:spMkLst>
            <pc:docMk/>
            <pc:sldMk cId="545394845" sldId="332"/>
            <ac:spMk id="11" creationId="{D33EBDEB-48BB-4680-8C34-9A7B49725CBE}"/>
          </ac:spMkLst>
        </pc:spChg>
        <pc:spChg chg="add mod">
          <ac:chgData name="Uwe Ricken" userId="f02567aecbed924b" providerId="LiveId" clId="{3FFCFE0E-F4A2-4CA8-B69C-812A811EB466}" dt="2019-10-31T04:37:00.975" v="505" actId="14100"/>
          <ac:spMkLst>
            <pc:docMk/>
            <pc:sldMk cId="545394845" sldId="332"/>
            <ac:spMk id="12" creationId="{8ABE0C95-51F7-4D4E-AE18-F858DD6F3586}"/>
          </ac:spMkLst>
        </pc:spChg>
        <pc:spChg chg="add mod">
          <ac:chgData name="Uwe Ricken" userId="f02567aecbed924b" providerId="LiveId" clId="{3FFCFE0E-F4A2-4CA8-B69C-812A811EB466}" dt="2019-10-31T04:37:00.975" v="505" actId="14100"/>
          <ac:spMkLst>
            <pc:docMk/>
            <pc:sldMk cId="545394845" sldId="332"/>
            <ac:spMk id="13" creationId="{2F31F768-2AED-45B6-94C5-FC35728ED3F5}"/>
          </ac:spMkLst>
        </pc:spChg>
        <pc:spChg chg="add mod">
          <ac:chgData name="Uwe Ricken" userId="f02567aecbed924b" providerId="LiveId" clId="{3FFCFE0E-F4A2-4CA8-B69C-812A811EB466}" dt="2019-10-31T04:37:00.975" v="505" actId="14100"/>
          <ac:spMkLst>
            <pc:docMk/>
            <pc:sldMk cId="545394845" sldId="332"/>
            <ac:spMk id="14" creationId="{BBFE43F5-E4B2-4909-9272-2F4F5DAC5786}"/>
          </ac:spMkLst>
        </pc:spChg>
        <pc:spChg chg="add mod">
          <ac:chgData name="Uwe Ricken" userId="f02567aecbed924b" providerId="LiveId" clId="{3FFCFE0E-F4A2-4CA8-B69C-812A811EB466}" dt="2019-10-31T04:37:00.975" v="505" actId="14100"/>
          <ac:spMkLst>
            <pc:docMk/>
            <pc:sldMk cId="545394845" sldId="332"/>
            <ac:spMk id="15" creationId="{C9FEE76F-624A-4D3F-8024-EF765D86E233}"/>
          </ac:spMkLst>
        </pc:spChg>
        <pc:spChg chg="add mod">
          <ac:chgData name="Uwe Ricken" userId="f02567aecbed924b" providerId="LiveId" clId="{3FFCFE0E-F4A2-4CA8-B69C-812A811EB466}" dt="2019-10-31T04:38:11.934" v="521" actId="20577"/>
          <ac:spMkLst>
            <pc:docMk/>
            <pc:sldMk cId="545394845" sldId="332"/>
            <ac:spMk id="16" creationId="{0D41A4FE-8926-47F0-B2E1-DF3237114179}"/>
          </ac:spMkLst>
        </pc:spChg>
        <pc:spChg chg="add mod">
          <ac:chgData name="Uwe Ricken" userId="f02567aecbed924b" providerId="LiveId" clId="{3FFCFE0E-F4A2-4CA8-B69C-812A811EB466}" dt="2019-10-31T04:38:17.475" v="525" actId="5793"/>
          <ac:spMkLst>
            <pc:docMk/>
            <pc:sldMk cId="545394845" sldId="332"/>
            <ac:spMk id="17" creationId="{45361D59-843E-4DCC-A25B-D20C55C1E3C8}"/>
          </ac:spMkLst>
        </pc:spChg>
        <pc:spChg chg="add mod">
          <ac:chgData name="Uwe Ricken" userId="f02567aecbed924b" providerId="LiveId" clId="{3FFCFE0E-F4A2-4CA8-B69C-812A811EB466}" dt="2019-10-31T04:38:20.276" v="529" actId="5793"/>
          <ac:spMkLst>
            <pc:docMk/>
            <pc:sldMk cId="545394845" sldId="332"/>
            <ac:spMk id="18" creationId="{019921A4-DF1B-41B7-81A5-7218A88313D9}"/>
          </ac:spMkLst>
        </pc:spChg>
        <pc:spChg chg="add del mod">
          <ac:chgData name="Uwe Ricken" userId="f02567aecbed924b" providerId="LiveId" clId="{3FFCFE0E-F4A2-4CA8-B69C-812A811EB466}" dt="2019-10-31T04:37:57.217" v="516" actId="478"/>
          <ac:spMkLst>
            <pc:docMk/>
            <pc:sldMk cId="545394845" sldId="332"/>
            <ac:spMk id="19" creationId="{4D175E67-A8DE-46F4-8681-9EE0A7E85C2F}"/>
          </ac:spMkLst>
        </pc:spChg>
        <pc:spChg chg="add mod">
          <ac:chgData name="Uwe Ricken" userId="f02567aecbed924b" providerId="LiveId" clId="{3FFCFE0E-F4A2-4CA8-B69C-812A811EB466}" dt="2019-10-31T04:38:25.457" v="537" actId="5793"/>
          <ac:spMkLst>
            <pc:docMk/>
            <pc:sldMk cId="545394845" sldId="332"/>
            <ac:spMk id="20" creationId="{9D94E7E5-CD22-4F45-A5EE-2D54265E14F5}"/>
          </ac:spMkLst>
        </pc:spChg>
        <pc:spChg chg="add mod">
          <ac:chgData name="Uwe Ricken" userId="f02567aecbed924b" providerId="LiveId" clId="{3FFCFE0E-F4A2-4CA8-B69C-812A811EB466}" dt="2019-10-31T04:38:22.861" v="533" actId="5793"/>
          <ac:spMkLst>
            <pc:docMk/>
            <pc:sldMk cId="545394845" sldId="332"/>
            <ac:spMk id="21" creationId="{8931A28C-36D6-430F-B6D2-BFFBB74CA0AC}"/>
          </ac:spMkLst>
        </pc:spChg>
        <pc:spChg chg="add mod">
          <ac:chgData name="Uwe Ricken" userId="f02567aecbed924b" providerId="LiveId" clId="{3FFCFE0E-F4A2-4CA8-B69C-812A811EB466}" dt="2019-10-31T04:38:28.077" v="541" actId="5793"/>
          <ac:spMkLst>
            <pc:docMk/>
            <pc:sldMk cId="545394845" sldId="332"/>
            <ac:spMk id="22" creationId="{4FEB34F9-2743-4848-94AE-8B28F147ED15}"/>
          </ac:spMkLst>
        </pc:spChg>
        <pc:picChg chg="add mod">
          <ac:chgData name="Uwe Ricken" userId="f02567aecbed924b" providerId="LiveId" clId="{3FFCFE0E-F4A2-4CA8-B69C-812A811EB466}" dt="2019-10-31T04:34:34.635" v="470" actId="1076"/>
          <ac:picMkLst>
            <pc:docMk/>
            <pc:sldMk cId="545394845" sldId="332"/>
            <ac:picMk id="6" creationId="{AD6C0DEF-9BCA-45A7-A46C-737C95344ECD}"/>
          </ac:picMkLst>
        </pc:picChg>
      </pc:sldChg>
      <pc:sldChg chg="addSp delSp modSp">
        <pc:chgData name="Uwe Ricken" userId="f02567aecbed924b" providerId="LiveId" clId="{3FFCFE0E-F4A2-4CA8-B69C-812A811EB466}" dt="2019-10-31T04:40:56.814" v="557" actId="14100"/>
        <pc:sldMkLst>
          <pc:docMk/>
          <pc:sldMk cId="2257340884" sldId="333"/>
        </pc:sldMkLst>
        <pc:spChg chg="mod">
          <ac:chgData name="Uwe Ricken" userId="f02567aecbed924b" providerId="LiveId" clId="{3FFCFE0E-F4A2-4CA8-B69C-812A811EB466}" dt="2019-10-31T04:39:48.467" v="545" actId="1076"/>
          <ac:spMkLst>
            <pc:docMk/>
            <pc:sldMk cId="2257340884" sldId="333"/>
            <ac:spMk id="12" creationId="{8ABE0C95-51F7-4D4E-AE18-F858DD6F3586}"/>
          </ac:spMkLst>
        </pc:spChg>
        <pc:spChg chg="del">
          <ac:chgData name="Uwe Ricken" userId="f02567aecbed924b" providerId="LiveId" clId="{3FFCFE0E-F4A2-4CA8-B69C-812A811EB466}" dt="2019-10-31T04:39:33.227" v="543" actId="478"/>
          <ac:spMkLst>
            <pc:docMk/>
            <pc:sldMk cId="2257340884" sldId="333"/>
            <ac:spMk id="13" creationId="{2F31F768-2AED-45B6-94C5-FC35728ED3F5}"/>
          </ac:spMkLst>
        </pc:spChg>
        <pc:spChg chg="del">
          <ac:chgData name="Uwe Ricken" userId="f02567aecbed924b" providerId="LiveId" clId="{3FFCFE0E-F4A2-4CA8-B69C-812A811EB466}" dt="2019-10-31T04:39:33.227" v="543" actId="478"/>
          <ac:spMkLst>
            <pc:docMk/>
            <pc:sldMk cId="2257340884" sldId="333"/>
            <ac:spMk id="14" creationId="{BBFE43F5-E4B2-4909-9272-2F4F5DAC5786}"/>
          </ac:spMkLst>
        </pc:spChg>
        <pc:spChg chg="del">
          <ac:chgData name="Uwe Ricken" userId="f02567aecbed924b" providerId="LiveId" clId="{3FFCFE0E-F4A2-4CA8-B69C-812A811EB466}" dt="2019-10-31T04:39:33.227" v="543" actId="478"/>
          <ac:spMkLst>
            <pc:docMk/>
            <pc:sldMk cId="2257340884" sldId="333"/>
            <ac:spMk id="15" creationId="{C9FEE76F-624A-4D3F-8024-EF765D86E233}"/>
          </ac:spMkLst>
        </pc:spChg>
        <pc:spChg chg="del">
          <ac:chgData name="Uwe Ricken" userId="f02567aecbed924b" providerId="LiveId" clId="{3FFCFE0E-F4A2-4CA8-B69C-812A811EB466}" dt="2019-10-31T04:39:22.121" v="542" actId="478"/>
          <ac:spMkLst>
            <pc:docMk/>
            <pc:sldMk cId="2257340884" sldId="333"/>
            <ac:spMk id="16" creationId="{0D41A4FE-8926-47F0-B2E1-DF3237114179}"/>
          </ac:spMkLst>
        </pc:spChg>
        <pc:spChg chg="del">
          <ac:chgData name="Uwe Ricken" userId="f02567aecbed924b" providerId="LiveId" clId="{3FFCFE0E-F4A2-4CA8-B69C-812A811EB466}" dt="2019-10-31T04:39:22.121" v="542" actId="478"/>
          <ac:spMkLst>
            <pc:docMk/>
            <pc:sldMk cId="2257340884" sldId="333"/>
            <ac:spMk id="17" creationId="{45361D59-843E-4DCC-A25B-D20C55C1E3C8}"/>
          </ac:spMkLst>
        </pc:spChg>
        <pc:spChg chg="del">
          <ac:chgData name="Uwe Ricken" userId="f02567aecbed924b" providerId="LiveId" clId="{3FFCFE0E-F4A2-4CA8-B69C-812A811EB466}" dt="2019-10-31T04:39:22.121" v="542" actId="478"/>
          <ac:spMkLst>
            <pc:docMk/>
            <pc:sldMk cId="2257340884" sldId="333"/>
            <ac:spMk id="18" creationId="{019921A4-DF1B-41B7-81A5-7218A88313D9}"/>
          </ac:spMkLst>
        </pc:spChg>
        <pc:spChg chg="del">
          <ac:chgData name="Uwe Ricken" userId="f02567aecbed924b" providerId="LiveId" clId="{3FFCFE0E-F4A2-4CA8-B69C-812A811EB466}" dt="2019-10-31T04:39:22.121" v="542" actId="478"/>
          <ac:spMkLst>
            <pc:docMk/>
            <pc:sldMk cId="2257340884" sldId="333"/>
            <ac:spMk id="20" creationId="{9D94E7E5-CD22-4F45-A5EE-2D54265E14F5}"/>
          </ac:spMkLst>
        </pc:spChg>
        <pc:spChg chg="del">
          <ac:chgData name="Uwe Ricken" userId="f02567aecbed924b" providerId="LiveId" clId="{3FFCFE0E-F4A2-4CA8-B69C-812A811EB466}" dt="2019-10-31T04:39:22.121" v="542" actId="478"/>
          <ac:spMkLst>
            <pc:docMk/>
            <pc:sldMk cId="2257340884" sldId="333"/>
            <ac:spMk id="21" creationId="{8931A28C-36D6-430F-B6D2-BFFBB74CA0AC}"/>
          </ac:spMkLst>
        </pc:spChg>
        <pc:spChg chg="del">
          <ac:chgData name="Uwe Ricken" userId="f02567aecbed924b" providerId="LiveId" clId="{3FFCFE0E-F4A2-4CA8-B69C-812A811EB466}" dt="2019-10-31T04:39:22.121" v="542" actId="478"/>
          <ac:spMkLst>
            <pc:docMk/>
            <pc:sldMk cId="2257340884" sldId="333"/>
            <ac:spMk id="22" creationId="{4FEB34F9-2743-4848-94AE-8B28F147ED15}"/>
          </ac:spMkLst>
        </pc:spChg>
        <pc:cxnChg chg="add mod">
          <ac:chgData name="Uwe Ricken" userId="f02567aecbed924b" providerId="LiveId" clId="{3FFCFE0E-F4A2-4CA8-B69C-812A811EB466}" dt="2019-10-31T04:40:19.655" v="547" actId="1582"/>
          <ac:cxnSpMkLst>
            <pc:docMk/>
            <pc:sldMk cId="2257340884" sldId="333"/>
            <ac:cxnSpMk id="3" creationId="{CF8611B3-129C-4FC0-9E58-513C70CF1036}"/>
          </ac:cxnSpMkLst>
        </pc:cxnChg>
        <pc:cxnChg chg="add mod">
          <ac:chgData name="Uwe Ricken" userId="f02567aecbed924b" providerId="LiveId" clId="{3FFCFE0E-F4A2-4CA8-B69C-812A811EB466}" dt="2019-10-31T04:40:56.814" v="557" actId="14100"/>
          <ac:cxnSpMkLst>
            <pc:docMk/>
            <pc:sldMk cId="2257340884" sldId="333"/>
            <ac:cxnSpMk id="23" creationId="{FC5AE094-B755-45F8-86C2-E86F91E646AF}"/>
          </ac:cxnSpMkLst>
        </pc:cxnChg>
        <pc:cxnChg chg="add mod">
          <ac:chgData name="Uwe Ricken" userId="f02567aecbed924b" providerId="LiveId" clId="{3FFCFE0E-F4A2-4CA8-B69C-812A811EB466}" dt="2019-10-31T04:40:43.212" v="554" actId="14100"/>
          <ac:cxnSpMkLst>
            <pc:docMk/>
            <pc:sldMk cId="2257340884" sldId="333"/>
            <ac:cxnSpMk id="24" creationId="{1A3F1EC9-5879-4093-8469-BF21303FA9BD}"/>
          </ac:cxnSpMkLst>
        </pc:cxnChg>
        <pc:cxnChg chg="add mod">
          <ac:chgData name="Uwe Ricken" userId="f02567aecbed924b" providerId="LiveId" clId="{3FFCFE0E-F4A2-4CA8-B69C-812A811EB466}" dt="2019-10-31T04:40:33.666" v="552" actId="14100"/>
          <ac:cxnSpMkLst>
            <pc:docMk/>
            <pc:sldMk cId="2257340884" sldId="333"/>
            <ac:cxnSpMk id="25" creationId="{D7BEF08F-BFA8-4227-99F4-096647D43995}"/>
          </ac:cxnSpMkLst>
        </pc:cxnChg>
      </pc:sldChg>
      <pc:sldChg chg="addSp modSp add">
        <pc:chgData name="Uwe Ricken" userId="f02567aecbed924b" providerId="LiveId" clId="{3FFCFE0E-F4A2-4CA8-B69C-812A811EB466}" dt="2019-10-31T04:42:06.205" v="567" actId="14100"/>
        <pc:sldMkLst>
          <pc:docMk/>
          <pc:sldMk cId="144745736" sldId="334"/>
        </pc:sldMkLst>
        <pc:spChg chg="mod">
          <ac:chgData name="Uwe Ricken" userId="f02567aecbed924b" providerId="LiveId" clId="{3FFCFE0E-F4A2-4CA8-B69C-812A811EB466}" dt="2019-10-31T04:41:41.802" v="559" actId="14100"/>
          <ac:spMkLst>
            <pc:docMk/>
            <pc:sldMk cId="144745736" sldId="334"/>
            <ac:spMk id="12" creationId="{8ABE0C95-51F7-4D4E-AE18-F858DD6F3586}"/>
          </ac:spMkLst>
        </pc:spChg>
        <pc:spChg chg="add mod">
          <ac:chgData name="Uwe Ricken" userId="f02567aecbed924b" providerId="LiveId" clId="{3FFCFE0E-F4A2-4CA8-B69C-812A811EB466}" dt="2019-10-31T04:41:54.574" v="562" actId="1076"/>
          <ac:spMkLst>
            <pc:docMk/>
            <pc:sldMk cId="144745736" sldId="334"/>
            <ac:spMk id="14" creationId="{345AB9E4-C772-4CB9-A27A-98B12DDF180E}"/>
          </ac:spMkLst>
        </pc:spChg>
        <pc:spChg chg="add mod">
          <ac:chgData name="Uwe Ricken" userId="f02567aecbed924b" providerId="LiveId" clId="{3FFCFE0E-F4A2-4CA8-B69C-812A811EB466}" dt="2019-10-31T04:41:55.641" v="563"/>
          <ac:spMkLst>
            <pc:docMk/>
            <pc:sldMk cId="144745736" sldId="334"/>
            <ac:spMk id="15" creationId="{8EECE142-4A66-4710-A7D3-260CD4B2809C}"/>
          </ac:spMkLst>
        </pc:spChg>
        <pc:spChg chg="add mod">
          <ac:chgData name="Uwe Ricken" userId="f02567aecbed924b" providerId="LiveId" clId="{3FFCFE0E-F4A2-4CA8-B69C-812A811EB466}" dt="2019-10-31T04:41:56.397" v="564"/>
          <ac:spMkLst>
            <pc:docMk/>
            <pc:sldMk cId="144745736" sldId="334"/>
            <ac:spMk id="16" creationId="{4A5DDD36-C3E3-4DE5-8A5F-20CA39F53B08}"/>
          </ac:spMkLst>
        </pc:spChg>
        <pc:cxnChg chg="mod">
          <ac:chgData name="Uwe Ricken" userId="f02567aecbed924b" providerId="LiveId" clId="{3FFCFE0E-F4A2-4CA8-B69C-812A811EB466}" dt="2019-10-31T04:41:47.985" v="560" actId="14100"/>
          <ac:cxnSpMkLst>
            <pc:docMk/>
            <pc:sldMk cId="144745736" sldId="334"/>
            <ac:cxnSpMk id="3" creationId="{CF8611B3-129C-4FC0-9E58-513C70CF1036}"/>
          </ac:cxnSpMkLst>
        </pc:cxnChg>
        <pc:cxnChg chg="mod">
          <ac:chgData name="Uwe Ricken" userId="f02567aecbed924b" providerId="LiveId" clId="{3FFCFE0E-F4A2-4CA8-B69C-812A811EB466}" dt="2019-10-31T04:42:06.205" v="567" actId="14100"/>
          <ac:cxnSpMkLst>
            <pc:docMk/>
            <pc:sldMk cId="144745736" sldId="334"/>
            <ac:cxnSpMk id="23" creationId="{FC5AE094-B755-45F8-86C2-E86F91E646AF}"/>
          </ac:cxnSpMkLst>
        </pc:cxnChg>
        <pc:cxnChg chg="mod">
          <ac:chgData name="Uwe Ricken" userId="f02567aecbed924b" providerId="LiveId" clId="{3FFCFE0E-F4A2-4CA8-B69C-812A811EB466}" dt="2019-10-31T04:42:03.084" v="566" actId="14100"/>
          <ac:cxnSpMkLst>
            <pc:docMk/>
            <pc:sldMk cId="144745736" sldId="334"/>
            <ac:cxnSpMk id="24" creationId="{1A3F1EC9-5879-4093-8469-BF21303FA9BD}"/>
          </ac:cxnSpMkLst>
        </pc:cxnChg>
        <pc:cxnChg chg="mod">
          <ac:chgData name="Uwe Ricken" userId="f02567aecbed924b" providerId="LiveId" clId="{3FFCFE0E-F4A2-4CA8-B69C-812A811EB466}" dt="2019-10-31T04:41:59.909" v="565" actId="14100"/>
          <ac:cxnSpMkLst>
            <pc:docMk/>
            <pc:sldMk cId="144745736" sldId="334"/>
            <ac:cxnSpMk id="25" creationId="{D7BEF08F-BFA8-4227-99F4-096647D43995}"/>
          </ac:cxnSpMkLst>
        </pc:cxnChg>
      </pc:sldChg>
      <pc:sldMasterChg chg="modSp">
        <pc:chgData name="Uwe Ricken" userId="f02567aecbed924b" providerId="LiveId" clId="{3FFCFE0E-F4A2-4CA8-B69C-812A811EB466}" dt="2019-10-29T03:31:18.477" v="241" actId="790"/>
        <pc:sldMasterMkLst>
          <pc:docMk/>
          <pc:sldMasterMk cId="2940754545" sldId="2147483691"/>
        </pc:sldMasterMkLst>
        <pc:spChg chg="mod">
          <ac:chgData name="Uwe Ricken" userId="f02567aecbed924b" providerId="LiveId" clId="{3FFCFE0E-F4A2-4CA8-B69C-812A811EB466}" dt="2019-10-29T03:31:18.477" v="241" actId="790"/>
          <ac:spMkLst>
            <pc:docMk/>
            <pc:sldMasterMk cId="2940754545" sldId="2147483691"/>
            <ac:spMk id="7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7229D602-B047-4652-A1DD-04AA0BB7B62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31E9372-52AD-433E-88BE-A16424BEF37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0F6230-2838-4043-9CA3-A2A874F24C87}" type="datetimeFigureOut">
              <a:rPr lang="de-DE" smtClean="0"/>
              <a:t>09.05.2021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0004090-3791-4BEA-9EA3-93CC426D4A8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05025AE-CF47-450F-B43F-A6ECAAA920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A9D05B-FF27-4E21-B403-ACFC48B5AA6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49650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73415-10F7-418B-9CE5-4D962F0C15FB}" type="datetimeFigureOut">
              <a:rPr lang="de-DE" smtClean="0"/>
              <a:t>09.05.2021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F3E00D-603F-4318-A48C-2AD6684A640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4685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3E00D-603F-4318-A48C-2AD6684A6406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25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3E00D-603F-4318-A48C-2AD6684A6406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4983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3E00D-603F-4318-A48C-2AD6684A6406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45374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3E00D-603F-4318-A48C-2AD6684A6406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62763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3E00D-603F-4318-A48C-2AD6684A6406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9740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3E00D-603F-4318-A48C-2AD6684A6406}" type="slidenum">
              <a:rPr lang="de-DE" smtClean="0"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9983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44246" y="1624405"/>
            <a:ext cx="11510682" cy="1885558"/>
          </a:xfrm>
        </p:spPr>
        <p:txBody>
          <a:bodyPr anchor="b">
            <a:normAutofit/>
          </a:bodyPr>
          <a:lstStyle>
            <a:lvl1pPr algn="ctr">
              <a:defRPr sz="5400" b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noProof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44246" y="3602041"/>
            <a:ext cx="11510682" cy="201195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67" indent="0" algn="ctr">
              <a:buNone/>
              <a:defRPr sz="2000"/>
            </a:lvl2pPr>
            <a:lvl3pPr marL="914332" indent="0" algn="ctr">
              <a:buNone/>
              <a:defRPr sz="1867"/>
            </a:lvl3pPr>
            <a:lvl4pPr marL="1371498" indent="0" algn="ctr">
              <a:buNone/>
              <a:defRPr sz="1600"/>
            </a:lvl4pPr>
            <a:lvl5pPr marL="1828664" indent="0" algn="ctr">
              <a:buNone/>
              <a:defRPr sz="1600"/>
            </a:lvl5pPr>
            <a:lvl6pPr marL="2285830" indent="0" algn="ctr">
              <a:buNone/>
              <a:defRPr sz="1600"/>
            </a:lvl6pPr>
            <a:lvl7pPr marL="2742994" indent="0" algn="ctr">
              <a:buNone/>
              <a:defRPr sz="1600"/>
            </a:lvl7pPr>
            <a:lvl8pPr marL="3200160" indent="0" algn="ctr">
              <a:buNone/>
              <a:defRPr sz="1600"/>
            </a:lvl8pPr>
            <a:lvl9pPr marL="3657327" indent="0" algn="ctr">
              <a:buNone/>
              <a:defRPr sz="1600"/>
            </a:lvl9pPr>
          </a:lstStyle>
          <a:p>
            <a:r>
              <a:rPr lang="en-US" noProof="0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507667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34963" y="296863"/>
            <a:ext cx="8636916" cy="126047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noProof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334964" y="1665288"/>
            <a:ext cx="11522074" cy="4572000"/>
          </a:xfrm>
        </p:spPr>
        <p:txBody>
          <a:bodyPr/>
          <a:lstStyle/>
          <a:p>
            <a:pPr lvl="0"/>
            <a:r>
              <a:rPr lang="en-US" noProof="0"/>
              <a:t>Formatvorlagen des Textmasters bearbeiten</a:t>
            </a:r>
          </a:p>
          <a:p>
            <a:pPr lvl="1"/>
            <a:r>
              <a:rPr lang="en-US" noProof="0"/>
              <a:t>Zweite Ebene</a:t>
            </a:r>
          </a:p>
          <a:p>
            <a:pPr lvl="2"/>
            <a:r>
              <a:rPr lang="en-US" noProof="0"/>
              <a:t>Dritte Ebene</a:t>
            </a:r>
          </a:p>
          <a:p>
            <a:pPr lvl="3"/>
            <a:r>
              <a:rPr lang="en-US" noProof="0"/>
              <a:t>Vierte Ebene</a:t>
            </a:r>
          </a:p>
          <a:p>
            <a:pPr lvl="4"/>
            <a:r>
              <a:rPr lang="en-US" noProof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4245628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34964" y="296863"/>
            <a:ext cx="8640761" cy="126047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noProof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334964" y="1665288"/>
            <a:ext cx="5581742" cy="4572000"/>
          </a:xfrm>
        </p:spPr>
        <p:txBody>
          <a:bodyPr/>
          <a:lstStyle/>
          <a:p>
            <a:pPr lvl="0"/>
            <a:r>
              <a:rPr lang="en-US" noProof="0"/>
              <a:t>Formatvorlagen des Textmasters bearbeiten</a:t>
            </a:r>
          </a:p>
          <a:p>
            <a:pPr lvl="1"/>
            <a:r>
              <a:rPr lang="en-US" noProof="0"/>
              <a:t>Zweite Ebene</a:t>
            </a:r>
          </a:p>
          <a:p>
            <a:pPr lvl="2"/>
            <a:r>
              <a:rPr lang="en-US" noProof="0"/>
              <a:t>Dritte Ebene</a:t>
            </a:r>
          </a:p>
          <a:p>
            <a:pPr lvl="3"/>
            <a:r>
              <a:rPr lang="en-US" noProof="0"/>
              <a:t>Vierte Ebene</a:t>
            </a:r>
          </a:p>
          <a:p>
            <a:pPr lvl="4"/>
            <a:r>
              <a:rPr lang="en-US" noProof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6271708" y="1665288"/>
            <a:ext cx="5585330" cy="4571999"/>
          </a:xfrm>
        </p:spPr>
        <p:txBody>
          <a:bodyPr/>
          <a:lstStyle/>
          <a:p>
            <a:pPr lvl="0"/>
            <a:r>
              <a:rPr lang="en-US" noProof="0"/>
              <a:t>Formatvorlagen des Textmasters bearbeiten</a:t>
            </a:r>
          </a:p>
          <a:p>
            <a:pPr lvl="1"/>
            <a:r>
              <a:rPr lang="en-US" noProof="0"/>
              <a:t>Zweite Ebene</a:t>
            </a:r>
          </a:p>
          <a:p>
            <a:pPr lvl="2"/>
            <a:r>
              <a:rPr lang="en-US" noProof="0"/>
              <a:t>Dritte Ebene</a:t>
            </a:r>
          </a:p>
          <a:p>
            <a:pPr lvl="3"/>
            <a:r>
              <a:rPr lang="en-US" noProof="0"/>
              <a:t>Vierte Ebene</a:t>
            </a:r>
          </a:p>
          <a:p>
            <a:pPr lvl="4"/>
            <a:r>
              <a:rPr lang="en-US" noProof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29705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964" y="296863"/>
            <a:ext cx="8640761" cy="126047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83678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962" y="312999"/>
            <a:ext cx="5033103" cy="1244339"/>
          </a:xfrm>
        </p:spPr>
        <p:txBody>
          <a:bodyPr anchor="b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68064" y="1678740"/>
            <a:ext cx="6488974" cy="455854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34963" y="1678740"/>
            <a:ext cx="5033101" cy="4558548"/>
          </a:xfrm>
        </p:spPr>
        <p:txBody>
          <a:bodyPr/>
          <a:lstStyle>
            <a:lvl1pPr marL="0" indent="0">
              <a:buNone/>
              <a:defRPr sz="1600"/>
            </a:lvl1pPr>
            <a:lvl2pPr marL="457167" indent="0">
              <a:buNone/>
              <a:defRPr sz="1467"/>
            </a:lvl2pPr>
            <a:lvl3pPr marL="914332" indent="0">
              <a:buNone/>
              <a:defRPr sz="1200"/>
            </a:lvl3pPr>
            <a:lvl4pPr marL="1371498" indent="0">
              <a:buNone/>
              <a:defRPr sz="1067"/>
            </a:lvl4pPr>
            <a:lvl5pPr marL="1828664" indent="0">
              <a:buNone/>
              <a:defRPr sz="1067"/>
            </a:lvl5pPr>
            <a:lvl6pPr marL="2285830" indent="0">
              <a:buNone/>
              <a:defRPr sz="1067"/>
            </a:lvl6pPr>
            <a:lvl7pPr marL="2742994" indent="0">
              <a:buNone/>
              <a:defRPr sz="1067"/>
            </a:lvl7pPr>
            <a:lvl8pPr marL="3200160" indent="0">
              <a:buNone/>
              <a:defRPr sz="1067"/>
            </a:lvl8pPr>
            <a:lvl9pPr marL="3657327" indent="0">
              <a:buNone/>
              <a:defRPr sz="1067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443670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4627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Zwei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5360" y="0"/>
            <a:ext cx="10177131" cy="1052736"/>
          </a:xfrm>
          <a:prstGeom prst="rect">
            <a:avLst/>
          </a:prstGeom>
        </p:spPr>
        <p:txBody>
          <a:bodyPr anchor="ctr"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35360" y="1340768"/>
            <a:ext cx="5664629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2011" y="1340768"/>
            <a:ext cx="5664629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552896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52800" y="0"/>
            <a:ext cx="8534400" cy="1052736"/>
          </a:xfrm>
          <a:prstGeom prst="rect">
            <a:avLst/>
          </a:prstGeom>
        </p:spPr>
        <p:txBody>
          <a:bodyPr anchor="ctr"/>
          <a:lstStyle>
            <a:lvl1pPr>
              <a:defRPr sz="3733">
                <a:solidFill>
                  <a:schemeClr val="tx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5360" y="1268760"/>
            <a:ext cx="11521280" cy="5040560"/>
          </a:xfrm>
        </p:spPr>
        <p:txBody>
          <a:bodyPr/>
          <a:lstStyle>
            <a:lvl1pPr>
              <a:tabLst>
                <a:tab pos="474121" algn="l"/>
                <a:tab pos="965176" algn="l"/>
                <a:tab pos="1557828" algn="l"/>
                <a:tab pos="2150480" algn="l"/>
                <a:tab pos="2743131" algn="l"/>
              </a:tabLst>
              <a:defRPr/>
            </a:lvl1pPr>
            <a:lvl2pPr defTabSz="592652">
              <a:tabLst>
                <a:tab pos="474121" algn="l"/>
                <a:tab pos="1015975" algn="l"/>
                <a:tab pos="1557828" algn="l"/>
                <a:tab pos="2150480" algn="l"/>
                <a:tab pos="2743131" algn="l"/>
              </a:tabLst>
              <a:defRPr/>
            </a:lvl2pPr>
            <a:lvl3pPr>
              <a:tabLst>
                <a:tab pos="474121" algn="l"/>
                <a:tab pos="965176" algn="l"/>
                <a:tab pos="1557828" algn="l"/>
                <a:tab pos="2150480" algn="l"/>
                <a:tab pos="2743131" algn="l"/>
              </a:tabLst>
              <a:defRPr/>
            </a:lvl3pPr>
            <a:lvl4pPr>
              <a:tabLst>
                <a:tab pos="474121" algn="l"/>
                <a:tab pos="965176" algn="l"/>
                <a:tab pos="1557828" algn="l"/>
                <a:tab pos="2150480" algn="l"/>
                <a:tab pos="2743131" algn="l"/>
              </a:tabLst>
              <a:defRPr/>
            </a:lvl4pPr>
            <a:lvl5pPr>
              <a:tabLst>
                <a:tab pos="474121" algn="l"/>
                <a:tab pos="965176" algn="l"/>
                <a:tab pos="1557828" algn="l"/>
                <a:tab pos="2150480" algn="l"/>
                <a:tab pos="2743131" algn="l"/>
              </a:tabLst>
              <a:defRPr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6" name="Textplatzhalter 4"/>
          <p:cNvSpPr txBox="1">
            <a:spLocks/>
          </p:cNvSpPr>
          <p:nvPr/>
        </p:nvSpPr>
        <p:spPr>
          <a:xfrm>
            <a:off x="6096000" y="6381328"/>
            <a:ext cx="4032448" cy="404664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sz="2133" dirty="0">
                <a:solidFill>
                  <a:schemeClr val="bg1">
                    <a:lumMod val="75000"/>
                  </a:schemeClr>
                </a:solidFill>
              </a:rPr>
              <a:t>Uwe</a:t>
            </a:r>
            <a:r>
              <a:rPr lang="de-DE" sz="2133" baseline="0" dirty="0">
                <a:solidFill>
                  <a:schemeClr val="bg1">
                    <a:lumMod val="75000"/>
                  </a:schemeClr>
                </a:solidFill>
              </a:rPr>
              <a:t> Ricken</a:t>
            </a:r>
            <a:endParaRPr lang="de-DE" sz="2133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58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hyperlink" Target="http://www.db-berater.de/" TargetMode="Externa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54106" y="322096"/>
            <a:ext cx="8617772" cy="1231106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54105" y="1678193"/>
            <a:ext cx="11490063" cy="4539727"/>
          </a:xfrm>
          <a:prstGeom prst="rect">
            <a:avLst/>
          </a:prstGeom>
        </p:spPr>
        <p:txBody>
          <a:bodyPr vert="horz" lIns="68579" tIns="34289" rIns="68579" bIns="34289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8971878" y="322095"/>
            <a:ext cx="287229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b="1" dirty="0">
                <a:solidFill>
                  <a:schemeClr val="accent1"/>
                </a:solidFill>
                <a:latin typeface="Calibri" panose="020F0502020204030204" pitchFamily="34" charset="0"/>
              </a:rPr>
              <a:t>db </a:t>
            </a:r>
            <a:r>
              <a:rPr lang="de-DE" sz="2400" b="1" dirty="0">
                <a:latin typeface="Calibri" panose="020F0502020204030204" pitchFamily="34" charset="0"/>
              </a:rPr>
              <a:t>Berater GmbH</a:t>
            </a:r>
          </a:p>
          <a:p>
            <a:pPr algn="r"/>
            <a:r>
              <a:rPr lang="de-DE" sz="1000" b="1" dirty="0"/>
              <a:t>Planung – Installation</a:t>
            </a:r>
            <a:r>
              <a:rPr lang="de-DE" sz="1000" b="1" baseline="0" dirty="0"/>
              <a:t> – Optimierung</a:t>
            </a:r>
            <a:br>
              <a:rPr lang="de-DE" sz="1000" b="1" baseline="0" dirty="0"/>
            </a:br>
            <a:br>
              <a:rPr lang="de-DE" sz="1000" b="1" baseline="0" dirty="0"/>
            </a:br>
            <a:endParaRPr lang="de-DE" sz="1000" b="1" dirty="0"/>
          </a:p>
          <a:p>
            <a:pPr algn="r"/>
            <a:r>
              <a:rPr lang="de-DE" sz="1000" b="1" dirty="0">
                <a:hlinkClick r:id="rId10"/>
              </a:rPr>
              <a:t>http://www.db-berater.de</a:t>
            </a:r>
            <a:endParaRPr lang="de-DE" sz="1000" b="1" dirty="0"/>
          </a:p>
          <a:p>
            <a:pPr algn="r"/>
            <a:r>
              <a:rPr lang="de-DE" sz="1000" b="1" dirty="0"/>
              <a:t>info@db-berater.de</a:t>
            </a:r>
          </a:p>
        </p:txBody>
      </p:sp>
      <p:cxnSp>
        <p:nvCxnSpPr>
          <p:cNvPr id="6" name="Gerader Verbinder 5"/>
          <p:cNvCxnSpPr/>
          <p:nvPr/>
        </p:nvCxnSpPr>
        <p:spPr>
          <a:xfrm>
            <a:off x="354105" y="6303981"/>
            <a:ext cx="114900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/>
          <p:cNvSpPr txBox="1"/>
          <p:nvPr/>
        </p:nvSpPr>
        <p:spPr>
          <a:xfrm>
            <a:off x="354105" y="6390042"/>
            <a:ext cx="21416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noProof="0">
                <a:solidFill>
                  <a:schemeClr val="accent1"/>
                </a:solidFill>
              </a:rPr>
              <a:t>Author: </a:t>
            </a:r>
            <a:r>
              <a:rPr lang="en-GB" sz="1200" b="1" noProof="0"/>
              <a:t>Uwe Ricken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8971879" y="6390043"/>
            <a:ext cx="28722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>
                <a:solidFill>
                  <a:schemeClr val="accent1"/>
                </a:solidFill>
              </a:rPr>
              <a:t>©: </a:t>
            </a:r>
            <a:r>
              <a:rPr lang="de-DE" sz="1200" b="1" dirty="0"/>
              <a:t>db</a:t>
            </a:r>
            <a:r>
              <a:rPr lang="de-DE" sz="1200" b="1" baseline="0" dirty="0"/>
              <a:t> Berater GmbH </a:t>
            </a:r>
            <a:r>
              <a:rPr lang="de-DE" sz="1200" b="1" baseline="0"/>
              <a:t>(2019)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2940754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700" r:id="rId7"/>
    <p:sldLayoutId id="2147483702" r:id="rId8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5B9BD5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SQLPartitioning" TargetMode="External"/><Relationship Id="rId2" Type="http://schemas.openxmlformats.org/officeDocument/2006/relationships/hyperlink" Target="http://bit.ly/CustomerOrdersDB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d.docs.live.net/f02567aecbed924b/Dokumente/db%20Berater%20GmbH/PASS%20Vortr&#228;ge/Sprecheraktvit&#228;ten/SQL%20Server%20Partitioning/0000%20-%20create%20database%20and%20relations.sql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d.docs.live.net/f02567aecbed924b/Dokumente/db%20Berater%20GmbH/PASS%20Vortr&#228;ge/Sprecheraktvit&#228;ten/SQL%20Server%20Partitioning/0100%20-%20Implementation%20-%20additional%20filegroups.sql" TargetMode="Externa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d.docs.live.net/f02567aecbed924b/Dokumente/db%20Berater%20GmbH/PASS%20Vortr&#228;ge/Sprecheraktvit&#228;ten/SQL%20Server%20Partitioning/0110%20-%20Implemenation%20-%20creation%20of%20partitioning%20function.sql.sql" TargetMode="Externa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d.docs.live.net/f02567aecbed924b/Dokumente/db%20Berater%20GmbH/PASS%20Vortr&#228;ge/Sprecheraktvit&#228;ten/SQL%20Server%20Partitioning/0120%20-%20implementation%20-%20create%20the%20partition%20scheme.sql" TargetMode="Externa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hyperlink" Target="mailto:uwe.ricken@db-berater.de" TargetMode="External"/><Relationship Id="rId7" Type="http://schemas.openxmlformats.org/officeDocument/2006/relationships/image" Target="../media/image1.jpeg"/><Relationship Id="rId2" Type="http://schemas.openxmlformats.org/officeDocument/2006/relationships/hyperlink" Target="http://www.db-berater.de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xing.com/profile/Uwe_Ricken" TargetMode="External"/><Relationship Id="rId5" Type="http://schemas.openxmlformats.org/officeDocument/2006/relationships/hyperlink" Target="https://twitter.com/@dbberater" TargetMode="External"/><Relationship Id="rId10" Type="http://schemas.openxmlformats.org/officeDocument/2006/relationships/image" Target="../media/image4.png"/><Relationship Id="rId4" Type="http://schemas.openxmlformats.org/officeDocument/2006/relationships/hyperlink" Target="http://www.sqlmaster.de/" TargetMode="External"/><Relationship Id="rId9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Weblink for Session</a:t>
            </a:r>
          </a:p>
        </p:txBody>
      </p:sp>
      <p:sp>
        <p:nvSpPr>
          <p:cNvPr id="4" name="Inhaltsplatzhalter 3"/>
          <p:cNvSpPr txBox="1">
            <a:spLocks noGrp="1"/>
          </p:cNvSpPr>
          <p:nvPr>
            <p:ph idx="1"/>
          </p:nvPr>
        </p:nvSpPr>
        <p:spPr>
          <a:xfrm>
            <a:off x="334964" y="1665288"/>
            <a:ext cx="11522074" cy="337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4400" dirty="0" err="1"/>
              <a:t>CustomerOrders</a:t>
            </a:r>
            <a:r>
              <a:rPr lang="en-US" sz="4400" dirty="0"/>
              <a:t> demo database</a:t>
            </a:r>
            <a:br>
              <a:rPr lang="en-US" sz="4400" dirty="0"/>
            </a:br>
            <a:r>
              <a:rPr lang="en-US" sz="4400" dirty="0"/>
              <a:t>	</a:t>
            </a:r>
            <a:r>
              <a:rPr lang="en-US" sz="4400" dirty="0">
                <a:hlinkClick r:id="rId2"/>
              </a:rPr>
              <a:t>http://bit.ly/CustomerOrdersDB</a:t>
            </a:r>
            <a:endParaRPr lang="en-US" sz="4400" dirty="0"/>
          </a:p>
          <a:p>
            <a:pPr marL="0" indent="0">
              <a:buNone/>
            </a:pPr>
            <a:br>
              <a:rPr lang="en-US" sz="4400" dirty="0"/>
            </a:br>
            <a:r>
              <a:rPr lang="en-US" sz="4400" dirty="0"/>
              <a:t>Slide Deck and scripts</a:t>
            </a:r>
          </a:p>
          <a:p>
            <a:pPr marL="0" indent="0">
              <a:buNone/>
            </a:pPr>
            <a:r>
              <a:rPr lang="en-US" sz="4400" dirty="0"/>
              <a:t>	</a:t>
            </a:r>
            <a:r>
              <a:rPr lang="en-US" sz="4400" dirty="0">
                <a:hlinkClick r:id="rId3"/>
              </a:rPr>
              <a:t>http://bit.ly/SQLPartitioning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134696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9B04FDC-B4AD-44EB-80E9-63236CC51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Components and Concepts</a:t>
            </a:r>
            <a:br>
              <a:rPr lang="en-GB" dirty="0"/>
            </a:br>
            <a:r>
              <a:rPr lang="en-GB" sz="2400" dirty="0">
                <a:solidFill>
                  <a:schemeClr val="tx1"/>
                </a:solidFill>
              </a:rPr>
              <a:t>Filegroups</a:t>
            </a:r>
            <a:endParaRPr lang="de-DE" dirty="0"/>
          </a:p>
        </p:txBody>
      </p:sp>
      <p:pic>
        <p:nvPicPr>
          <p:cNvPr id="6" name="Inhaltsplatzhalter 4">
            <a:extLst>
              <a:ext uri="{FF2B5EF4-FFF2-40B4-BE49-F238E27FC236}">
                <a16:creationId xmlns:a16="http://schemas.microsoft.com/office/drawing/2014/main" id="{AD6C0DEF-9BCA-45A7-A46C-737C95344E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64" y="1665288"/>
            <a:ext cx="3374155" cy="444473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8CF167-400F-4972-ACA1-BC5453660F4A}"/>
              </a:ext>
            </a:extLst>
          </p:cNvPr>
          <p:cNvSpPr/>
          <p:nvPr/>
        </p:nvSpPr>
        <p:spPr>
          <a:xfrm>
            <a:off x="1008065" y="352252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F5A462AE-1D5E-48B9-942F-E3727E831509}"/>
              </a:ext>
            </a:extLst>
          </p:cNvPr>
          <p:cNvSpPr/>
          <p:nvPr/>
        </p:nvSpPr>
        <p:spPr>
          <a:xfrm>
            <a:off x="1008065" y="206329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EF93D561-7BBB-4720-9C4F-90ABAF137CAD}"/>
              </a:ext>
            </a:extLst>
          </p:cNvPr>
          <p:cNvSpPr/>
          <p:nvPr/>
        </p:nvSpPr>
        <p:spPr>
          <a:xfrm>
            <a:off x="1008065" y="279227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D33EBDEB-48BB-4680-8C34-9A7B49725CBE}"/>
              </a:ext>
            </a:extLst>
          </p:cNvPr>
          <p:cNvSpPr/>
          <p:nvPr/>
        </p:nvSpPr>
        <p:spPr>
          <a:xfrm>
            <a:off x="1008065" y="425150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ABE0C95-51F7-4D4E-AE18-F858DD6F3586}"/>
              </a:ext>
            </a:extLst>
          </p:cNvPr>
          <p:cNvSpPr/>
          <p:nvPr/>
        </p:nvSpPr>
        <p:spPr>
          <a:xfrm>
            <a:off x="6096000" y="2063298"/>
            <a:ext cx="1676400" cy="72897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/>
                </a:solidFill>
              </a:rPr>
              <a:t>FileGroup</a:t>
            </a:r>
            <a:r>
              <a:rPr lang="en-GB" dirty="0">
                <a:solidFill>
                  <a:schemeClr val="tx1"/>
                </a:solidFill>
              </a:rPr>
              <a:t> #1</a:t>
            </a:r>
          </a:p>
        </p:txBody>
      </p:sp>
      <p:cxnSp>
        <p:nvCxnSpPr>
          <p:cNvPr id="3" name="Gerade Verbindung mit Pfeil 2">
            <a:extLst>
              <a:ext uri="{FF2B5EF4-FFF2-40B4-BE49-F238E27FC236}">
                <a16:creationId xmlns:a16="http://schemas.microsoft.com/office/drawing/2014/main" id="{CF8611B3-129C-4FC0-9E58-513C70CF1036}"/>
              </a:ext>
            </a:extLst>
          </p:cNvPr>
          <p:cNvCxnSpPr>
            <a:cxnSpLocks/>
            <a:stCxn id="9" idx="3"/>
            <a:endCxn id="12" idx="1"/>
          </p:cNvCxnSpPr>
          <p:nvPr/>
        </p:nvCxnSpPr>
        <p:spPr>
          <a:xfrm flipV="1">
            <a:off x="3678240" y="2427786"/>
            <a:ext cx="2417760" cy="637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FC5AE094-B755-45F8-86C2-E86F91E646AF}"/>
              </a:ext>
            </a:extLst>
          </p:cNvPr>
          <p:cNvCxnSpPr>
            <a:cxnSpLocks/>
            <a:stCxn id="11" idx="3"/>
            <a:endCxn id="16" idx="1"/>
          </p:cNvCxnSpPr>
          <p:nvPr/>
        </p:nvCxnSpPr>
        <p:spPr>
          <a:xfrm flipV="1">
            <a:off x="3678240" y="4597047"/>
            <a:ext cx="2417760" cy="19586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1A3F1EC9-5879-4093-8469-BF21303FA9BD}"/>
              </a:ext>
            </a:extLst>
          </p:cNvPr>
          <p:cNvCxnSpPr>
            <a:cxnSpLocks/>
            <a:stCxn id="7" idx="3"/>
            <a:endCxn id="15" idx="1"/>
          </p:cNvCxnSpPr>
          <p:nvPr/>
        </p:nvCxnSpPr>
        <p:spPr>
          <a:xfrm flipV="1">
            <a:off x="3678240" y="3873960"/>
            <a:ext cx="2417760" cy="13693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D7BEF08F-BFA8-4227-99F4-096647D43995}"/>
              </a:ext>
            </a:extLst>
          </p:cNvPr>
          <p:cNvCxnSpPr>
            <a:cxnSpLocks/>
            <a:stCxn id="10" idx="3"/>
            <a:endCxn id="14" idx="1"/>
          </p:cNvCxnSpPr>
          <p:nvPr/>
        </p:nvCxnSpPr>
        <p:spPr>
          <a:xfrm flipV="1">
            <a:off x="3678240" y="3150873"/>
            <a:ext cx="2417760" cy="653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eck 13">
            <a:extLst>
              <a:ext uri="{FF2B5EF4-FFF2-40B4-BE49-F238E27FC236}">
                <a16:creationId xmlns:a16="http://schemas.microsoft.com/office/drawing/2014/main" id="{345AB9E4-C772-4CB9-A27A-98B12DDF180E}"/>
              </a:ext>
            </a:extLst>
          </p:cNvPr>
          <p:cNvSpPr/>
          <p:nvPr/>
        </p:nvSpPr>
        <p:spPr>
          <a:xfrm>
            <a:off x="6096000" y="2786385"/>
            <a:ext cx="1676400" cy="72897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/>
                </a:solidFill>
              </a:rPr>
              <a:t>FileGroup</a:t>
            </a:r>
            <a:r>
              <a:rPr lang="en-GB" dirty="0">
                <a:solidFill>
                  <a:schemeClr val="tx1"/>
                </a:solidFill>
              </a:rPr>
              <a:t> #1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8EECE142-4A66-4710-A7D3-260CD4B2809C}"/>
              </a:ext>
            </a:extLst>
          </p:cNvPr>
          <p:cNvSpPr/>
          <p:nvPr/>
        </p:nvSpPr>
        <p:spPr>
          <a:xfrm>
            <a:off x="6096000" y="3509472"/>
            <a:ext cx="1676400" cy="72897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/>
                </a:solidFill>
              </a:rPr>
              <a:t>FileGroup</a:t>
            </a:r>
            <a:r>
              <a:rPr lang="en-GB" dirty="0">
                <a:solidFill>
                  <a:schemeClr val="tx1"/>
                </a:solidFill>
              </a:rPr>
              <a:t> #1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4A5DDD36-C3E3-4DE5-8A5F-20CA39F53B08}"/>
              </a:ext>
            </a:extLst>
          </p:cNvPr>
          <p:cNvSpPr/>
          <p:nvPr/>
        </p:nvSpPr>
        <p:spPr>
          <a:xfrm>
            <a:off x="6096000" y="4232559"/>
            <a:ext cx="1676400" cy="72897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/>
                </a:solidFill>
              </a:rPr>
              <a:t>FileGroup</a:t>
            </a:r>
            <a:r>
              <a:rPr lang="en-GB" dirty="0">
                <a:solidFill>
                  <a:schemeClr val="tx1"/>
                </a:solidFill>
              </a:rPr>
              <a:t> #1</a:t>
            </a:r>
          </a:p>
        </p:txBody>
      </p:sp>
    </p:spTree>
    <p:extLst>
      <p:ext uri="{BB962C8B-B14F-4D97-AF65-F5344CB8AC3E}">
        <p14:creationId xmlns:p14="http://schemas.microsoft.com/office/powerpoint/2010/main" val="144745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9B04FDC-B4AD-44EB-80E9-63236CC51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Components and Concepts</a:t>
            </a:r>
            <a:br>
              <a:rPr lang="en-GB" dirty="0"/>
            </a:br>
            <a:r>
              <a:rPr lang="en-GB" sz="2400" dirty="0">
                <a:solidFill>
                  <a:schemeClr val="tx1"/>
                </a:solidFill>
              </a:rPr>
              <a:t>Filegroups</a:t>
            </a:r>
            <a:endParaRPr lang="de-DE" dirty="0"/>
          </a:p>
        </p:txBody>
      </p:sp>
      <p:pic>
        <p:nvPicPr>
          <p:cNvPr id="6" name="Inhaltsplatzhalter 4">
            <a:extLst>
              <a:ext uri="{FF2B5EF4-FFF2-40B4-BE49-F238E27FC236}">
                <a16:creationId xmlns:a16="http://schemas.microsoft.com/office/drawing/2014/main" id="{AD6C0DEF-9BCA-45A7-A46C-737C95344E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64" y="1665288"/>
            <a:ext cx="3374155" cy="444473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8CF167-400F-4972-ACA1-BC5453660F4A}"/>
              </a:ext>
            </a:extLst>
          </p:cNvPr>
          <p:cNvSpPr/>
          <p:nvPr/>
        </p:nvSpPr>
        <p:spPr>
          <a:xfrm>
            <a:off x="1008065" y="352252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F5A462AE-1D5E-48B9-942F-E3727E831509}"/>
              </a:ext>
            </a:extLst>
          </p:cNvPr>
          <p:cNvSpPr/>
          <p:nvPr/>
        </p:nvSpPr>
        <p:spPr>
          <a:xfrm>
            <a:off x="1008065" y="206329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EF93D561-7BBB-4720-9C4F-90ABAF137CAD}"/>
              </a:ext>
            </a:extLst>
          </p:cNvPr>
          <p:cNvSpPr/>
          <p:nvPr/>
        </p:nvSpPr>
        <p:spPr>
          <a:xfrm>
            <a:off x="1008065" y="279227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D33EBDEB-48BB-4680-8C34-9A7B49725CBE}"/>
              </a:ext>
            </a:extLst>
          </p:cNvPr>
          <p:cNvSpPr/>
          <p:nvPr/>
        </p:nvSpPr>
        <p:spPr>
          <a:xfrm>
            <a:off x="1008065" y="425150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ABE0C95-51F7-4D4E-AE18-F858DD6F3586}"/>
              </a:ext>
            </a:extLst>
          </p:cNvPr>
          <p:cNvSpPr/>
          <p:nvPr/>
        </p:nvSpPr>
        <p:spPr>
          <a:xfrm>
            <a:off x="4419600" y="2063298"/>
            <a:ext cx="1676400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/>
                </a:solidFill>
              </a:rPr>
              <a:t>FileGroup</a:t>
            </a:r>
            <a:r>
              <a:rPr lang="en-GB" dirty="0">
                <a:solidFill>
                  <a:schemeClr val="tx1"/>
                </a:solidFill>
              </a:rPr>
              <a:t> #1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2F31F768-2AED-45B6-94C5-FC35728ED3F5}"/>
              </a:ext>
            </a:extLst>
          </p:cNvPr>
          <p:cNvSpPr/>
          <p:nvPr/>
        </p:nvSpPr>
        <p:spPr>
          <a:xfrm>
            <a:off x="4419599" y="2792278"/>
            <a:ext cx="1676400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/>
                </a:solidFill>
              </a:rPr>
              <a:t>FileGroup</a:t>
            </a:r>
            <a:r>
              <a:rPr lang="en-GB" dirty="0">
                <a:solidFill>
                  <a:schemeClr val="tx1"/>
                </a:solidFill>
              </a:rPr>
              <a:t> #2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BBFE43F5-E4B2-4909-9272-2F4F5DAC5786}"/>
              </a:ext>
            </a:extLst>
          </p:cNvPr>
          <p:cNvSpPr/>
          <p:nvPr/>
        </p:nvSpPr>
        <p:spPr>
          <a:xfrm>
            <a:off x="4419598" y="3521258"/>
            <a:ext cx="1676400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/>
                </a:solidFill>
              </a:rPr>
              <a:t>FileGroup</a:t>
            </a:r>
            <a:r>
              <a:rPr lang="en-GB" dirty="0">
                <a:solidFill>
                  <a:schemeClr val="tx1"/>
                </a:solidFill>
              </a:rPr>
              <a:t> #3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C9FEE76F-624A-4D3F-8024-EF765D86E233}"/>
              </a:ext>
            </a:extLst>
          </p:cNvPr>
          <p:cNvSpPr/>
          <p:nvPr/>
        </p:nvSpPr>
        <p:spPr>
          <a:xfrm>
            <a:off x="4419597" y="4250238"/>
            <a:ext cx="1676400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/>
                </a:solidFill>
              </a:rPr>
              <a:t>FileGroup</a:t>
            </a:r>
            <a:r>
              <a:rPr lang="en-GB" dirty="0">
                <a:solidFill>
                  <a:schemeClr val="tx1"/>
                </a:solidFill>
              </a:rPr>
              <a:t> #4</a:t>
            </a:r>
          </a:p>
        </p:txBody>
      </p:sp>
      <p:sp>
        <p:nvSpPr>
          <p:cNvPr id="16" name="Flussdiagramm: Magnetplattenspeicher 15">
            <a:extLst>
              <a:ext uri="{FF2B5EF4-FFF2-40B4-BE49-F238E27FC236}">
                <a16:creationId xmlns:a16="http://schemas.microsoft.com/office/drawing/2014/main" id="{0D41A4FE-8926-47F0-B2E1-DF3237114179}"/>
              </a:ext>
            </a:extLst>
          </p:cNvPr>
          <p:cNvSpPr/>
          <p:nvPr/>
        </p:nvSpPr>
        <p:spPr>
          <a:xfrm>
            <a:off x="6717030" y="2062028"/>
            <a:ext cx="586740" cy="73025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File</a:t>
            </a:r>
          </a:p>
        </p:txBody>
      </p:sp>
      <p:sp>
        <p:nvSpPr>
          <p:cNvPr id="17" name="Flussdiagramm: Magnetplattenspeicher 16">
            <a:extLst>
              <a:ext uri="{FF2B5EF4-FFF2-40B4-BE49-F238E27FC236}">
                <a16:creationId xmlns:a16="http://schemas.microsoft.com/office/drawing/2014/main" id="{45361D59-843E-4DCC-A25B-D20C55C1E3C8}"/>
              </a:ext>
            </a:extLst>
          </p:cNvPr>
          <p:cNvSpPr/>
          <p:nvPr/>
        </p:nvSpPr>
        <p:spPr>
          <a:xfrm>
            <a:off x="6717030" y="2792278"/>
            <a:ext cx="586740" cy="73025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…</a:t>
            </a:r>
          </a:p>
        </p:txBody>
      </p:sp>
      <p:sp>
        <p:nvSpPr>
          <p:cNvPr id="18" name="Flussdiagramm: Magnetplattenspeicher 17">
            <a:extLst>
              <a:ext uri="{FF2B5EF4-FFF2-40B4-BE49-F238E27FC236}">
                <a16:creationId xmlns:a16="http://schemas.microsoft.com/office/drawing/2014/main" id="{019921A4-DF1B-41B7-81A5-7218A88313D9}"/>
              </a:ext>
            </a:extLst>
          </p:cNvPr>
          <p:cNvSpPr/>
          <p:nvPr/>
        </p:nvSpPr>
        <p:spPr>
          <a:xfrm>
            <a:off x="6717030" y="3522528"/>
            <a:ext cx="586740" cy="73025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…</a:t>
            </a:r>
          </a:p>
        </p:txBody>
      </p:sp>
      <p:sp>
        <p:nvSpPr>
          <p:cNvPr id="20" name="Flussdiagramm: Magnetplattenspeicher 19">
            <a:extLst>
              <a:ext uri="{FF2B5EF4-FFF2-40B4-BE49-F238E27FC236}">
                <a16:creationId xmlns:a16="http://schemas.microsoft.com/office/drawing/2014/main" id="{9D94E7E5-CD22-4F45-A5EE-2D54265E14F5}"/>
              </a:ext>
            </a:extLst>
          </p:cNvPr>
          <p:cNvSpPr/>
          <p:nvPr/>
        </p:nvSpPr>
        <p:spPr>
          <a:xfrm>
            <a:off x="7528560" y="3521258"/>
            <a:ext cx="586740" cy="73025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…</a:t>
            </a:r>
          </a:p>
        </p:txBody>
      </p:sp>
      <p:sp>
        <p:nvSpPr>
          <p:cNvPr id="21" name="Flussdiagramm: Magnetplattenspeicher 20">
            <a:extLst>
              <a:ext uri="{FF2B5EF4-FFF2-40B4-BE49-F238E27FC236}">
                <a16:creationId xmlns:a16="http://schemas.microsoft.com/office/drawing/2014/main" id="{8931A28C-36D6-430F-B6D2-BFFBB74CA0AC}"/>
              </a:ext>
            </a:extLst>
          </p:cNvPr>
          <p:cNvSpPr/>
          <p:nvPr/>
        </p:nvSpPr>
        <p:spPr>
          <a:xfrm>
            <a:off x="6717030" y="4251508"/>
            <a:ext cx="586740" cy="73025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…</a:t>
            </a:r>
          </a:p>
        </p:txBody>
      </p:sp>
      <p:sp>
        <p:nvSpPr>
          <p:cNvPr id="22" name="Flussdiagramm: Magnetplattenspeicher 21">
            <a:extLst>
              <a:ext uri="{FF2B5EF4-FFF2-40B4-BE49-F238E27FC236}">
                <a16:creationId xmlns:a16="http://schemas.microsoft.com/office/drawing/2014/main" id="{4FEB34F9-2743-4848-94AE-8B28F147ED15}"/>
              </a:ext>
            </a:extLst>
          </p:cNvPr>
          <p:cNvSpPr/>
          <p:nvPr/>
        </p:nvSpPr>
        <p:spPr>
          <a:xfrm>
            <a:off x="7528560" y="4250238"/>
            <a:ext cx="586740" cy="73025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545394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B19850-1647-47F2-B86F-1F258CEE5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Components and Concepts</a:t>
            </a:r>
            <a:br>
              <a:rPr lang="en-GB" dirty="0"/>
            </a:br>
            <a:r>
              <a:rPr lang="en-GB" sz="2400" dirty="0">
                <a:solidFill>
                  <a:schemeClr val="tx1"/>
                </a:solidFill>
              </a:rPr>
              <a:t>Partition Function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CB606A0-56CF-4B32-8AC3-0B5BAF7B22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A Partition Function is a database object that defines how the rows of a table or index are mapped to a set of partitions based on the values of certain column, called a partitioning column.</a:t>
            </a:r>
          </a:p>
          <a:p>
            <a:r>
              <a:rPr lang="en-GB" dirty="0"/>
              <a:t>The partition function defines the </a:t>
            </a:r>
            <a:r>
              <a:rPr lang="en-GB" b="1" dirty="0"/>
              <a:t>number of partitions </a:t>
            </a:r>
            <a:r>
              <a:rPr lang="en-GB" dirty="0"/>
              <a:t>that the table will have and how the </a:t>
            </a:r>
            <a:r>
              <a:rPr lang="en-GB" b="1" dirty="0"/>
              <a:t>boundaries</a:t>
            </a:r>
            <a:r>
              <a:rPr lang="en-GB" dirty="0"/>
              <a:t> of the partitions are defined.</a:t>
            </a:r>
          </a:p>
          <a:p>
            <a:r>
              <a:rPr lang="en-US" dirty="0"/>
              <a:t>The total number of partitions is always the total number of boundary values + 1</a:t>
            </a:r>
            <a:endParaRPr lang="en-GB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15F60C98-94AA-4AFB-88B1-4E0075F002C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5999" y="1665288"/>
            <a:ext cx="3374155" cy="4444730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3A174C72-6B51-4DCF-85F1-538B3B8A42BB}"/>
              </a:ext>
            </a:extLst>
          </p:cNvPr>
          <p:cNvSpPr/>
          <p:nvPr/>
        </p:nvSpPr>
        <p:spPr>
          <a:xfrm>
            <a:off x="6769100" y="352252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480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B19850-1647-47F2-B86F-1F258CEE5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Components and Concepts</a:t>
            </a:r>
            <a:br>
              <a:rPr lang="en-GB" dirty="0"/>
            </a:br>
            <a:r>
              <a:rPr lang="en-GB" sz="2400" dirty="0">
                <a:solidFill>
                  <a:schemeClr val="tx1"/>
                </a:solidFill>
              </a:rPr>
              <a:t>Partition Scheme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CB606A0-56CF-4B32-8AC3-0B5BAF7B22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 Partition Scheme is a database object that maps the partitions of a partition function to a set of filegroups.</a:t>
            </a:r>
          </a:p>
          <a:p>
            <a:r>
              <a:rPr lang="en-US" dirty="0"/>
              <a:t>The primary reason for placing your partitions on separate filegroups is to make sure that you can independently perform backup operations and Maintenance on partitions.</a:t>
            </a:r>
            <a:endParaRPr lang="en-GB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15F60C98-94AA-4AFB-88B1-4E0075F002C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5999" y="1665288"/>
            <a:ext cx="3374155" cy="4444730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3A174C72-6B51-4DCF-85F1-538B3B8A42BB}"/>
              </a:ext>
            </a:extLst>
          </p:cNvPr>
          <p:cNvSpPr/>
          <p:nvPr/>
        </p:nvSpPr>
        <p:spPr>
          <a:xfrm>
            <a:off x="6769100" y="352252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19574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4CBEFB-AAD7-4393-941E-46AE820B4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Ranges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8D03054-6099-4743-92C9-8B06ED2784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Partition functions are created as either </a:t>
            </a:r>
            <a:r>
              <a:rPr lang="en-US" b="1" dirty="0"/>
              <a:t>range left </a:t>
            </a:r>
            <a:r>
              <a:rPr lang="en-US" dirty="0"/>
              <a:t>or </a:t>
            </a:r>
            <a:r>
              <a:rPr lang="en-US" b="1" dirty="0"/>
              <a:t>range right </a:t>
            </a:r>
            <a:r>
              <a:rPr lang="en-US" dirty="0"/>
              <a:t>to specify whether the boundary values belong to their left or right partitions:</a:t>
            </a:r>
          </a:p>
          <a:p>
            <a:endParaRPr lang="en-US" dirty="0"/>
          </a:p>
          <a:p>
            <a:pPr lvl="1"/>
            <a:r>
              <a:rPr lang="en-US" dirty="0"/>
              <a:t>Range left means that the actual boundary value belongs to its left partition, it is </a:t>
            </a:r>
            <a:r>
              <a:rPr lang="en-US" b="1" dirty="0"/>
              <a:t>the last value in the left partition</a:t>
            </a:r>
            <a:r>
              <a:rPr lang="en-US" dirty="0"/>
              <a:t>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Range right means that the actual boundary value belongs to its right partition, it is </a:t>
            </a:r>
            <a:r>
              <a:rPr lang="en-US" b="1" dirty="0"/>
              <a:t>the first value in the right partition</a:t>
            </a:r>
            <a:r>
              <a:rPr lang="en-US" dirty="0"/>
              <a:t>.</a:t>
            </a:r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333625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6D1942-A00F-4441-9F2F-1EBAD4FB2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Ranges</a:t>
            </a:r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id="{DD9BC30F-D076-4948-B054-AF639205ED92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93779407"/>
              </p:ext>
            </p:extLst>
          </p:nvPr>
        </p:nvGraphicFramePr>
        <p:xfrm>
          <a:off x="334963" y="2687320"/>
          <a:ext cx="558165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330">
                  <a:extLst>
                    <a:ext uri="{9D8B030D-6E8A-4147-A177-3AD203B41FA5}">
                      <a16:colId xmlns:a16="http://schemas.microsoft.com/office/drawing/2014/main" val="3076227149"/>
                    </a:ext>
                  </a:extLst>
                </a:gridCol>
                <a:gridCol w="1116330">
                  <a:extLst>
                    <a:ext uri="{9D8B030D-6E8A-4147-A177-3AD203B41FA5}">
                      <a16:colId xmlns:a16="http://schemas.microsoft.com/office/drawing/2014/main" val="1407307142"/>
                    </a:ext>
                  </a:extLst>
                </a:gridCol>
                <a:gridCol w="1116330">
                  <a:extLst>
                    <a:ext uri="{9D8B030D-6E8A-4147-A177-3AD203B41FA5}">
                      <a16:colId xmlns:a16="http://schemas.microsoft.com/office/drawing/2014/main" val="3181547175"/>
                    </a:ext>
                  </a:extLst>
                </a:gridCol>
                <a:gridCol w="1116330">
                  <a:extLst>
                    <a:ext uri="{9D8B030D-6E8A-4147-A177-3AD203B41FA5}">
                      <a16:colId xmlns:a16="http://schemas.microsoft.com/office/drawing/2014/main" val="3968160265"/>
                    </a:ext>
                  </a:extLst>
                </a:gridCol>
                <a:gridCol w="1116330">
                  <a:extLst>
                    <a:ext uri="{9D8B030D-6E8A-4147-A177-3AD203B41FA5}">
                      <a16:colId xmlns:a16="http://schemas.microsoft.com/office/drawing/2014/main" val="618665331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r>
                        <a:rPr lang="de-DE" sz="1400" dirty="0"/>
                        <a:t>LEFT PARTITION RANGE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2967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dirty="0"/>
                        <a:t>01.01.2000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01.01.2001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01.01.2019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b="1" dirty="0"/>
                        <a:t>FREE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7602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dirty="0"/>
                        <a:t>31.12.2000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31.12.2001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31.12.2019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b="1" dirty="0"/>
                        <a:t>FREE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961115"/>
                  </a:ext>
                </a:extLst>
              </a:tr>
            </a:tbl>
          </a:graphicData>
        </a:graphic>
      </p:graphicFrame>
      <p:graphicFrame>
        <p:nvGraphicFramePr>
          <p:cNvPr id="8" name="Inhaltsplatzhalter 7">
            <a:extLst>
              <a:ext uri="{FF2B5EF4-FFF2-40B4-BE49-F238E27FC236}">
                <a16:creationId xmlns:a16="http://schemas.microsoft.com/office/drawing/2014/main" id="{26E530DB-EDB0-4697-A3C1-6F7D134880AA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46000907"/>
              </p:ext>
            </p:extLst>
          </p:nvPr>
        </p:nvGraphicFramePr>
        <p:xfrm>
          <a:off x="6272213" y="2687320"/>
          <a:ext cx="5584825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965">
                  <a:extLst>
                    <a:ext uri="{9D8B030D-6E8A-4147-A177-3AD203B41FA5}">
                      <a16:colId xmlns:a16="http://schemas.microsoft.com/office/drawing/2014/main" val="1501312881"/>
                    </a:ext>
                  </a:extLst>
                </a:gridCol>
                <a:gridCol w="1116965">
                  <a:extLst>
                    <a:ext uri="{9D8B030D-6E8A-4147-A177-3AD203B41FA5}">
                      <a16:colId xmlns:a16="http://schemas.microsoft.com/office/drawing/2014/main" val="962336939"/>
                    </a:ext>
                  </a:extLst>
                </a:gridCol>
                <a:gridCol w="1116965">
                  <a:extLst>
                    <a:ext uri="{9D8B030D-6E8A-4147-A177-3AD203B41FA5}">
                      <a16:colId xmlns:a16="http://schemas.microsoft.com/office/drawing/2014/main" val="799120172"/>
                    </a:ext>
                  </a:extLst>
                </a:gridCol>
                <a:gridCol w="1116965">
                  <a:extLst>
                    <a:ext uri="{9D8B030D-6E8A-4147-A177-3AD203B41FA5}">
                      <a16:colId xmlns:a16="http://schemas.microsoft.com/office/drawing/2014/main" val="3152059040"/>
                    </a:ext>
                  </a:extLst>
                </a:gridCol>
                <a:gridCol w="1116965">
                  <a:extLst>
                    <a:ext uri="{9D8B030D-6E8A-4147-A177-3AD203B41FA5}">
                      <a16:colId xmlns:a16="http://schemas.microsoft.com/office/drawing/2014/main" val="310109525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r"/>
                      <a:r>
                        <a:rPr lang="de-DE" sz="1400" dirty="0"/>
                        <a:t>RIGHT PARTITION RANGE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307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b="1" dirty="0"/>
                        <a:t>FREE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01.01.2000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01.01.2001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01.01.2019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15378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b="1" dirty="0"/>
                        <a:t>FREE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31.12.2000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31.12.2001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31.12.2019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90167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41694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5890C7-2921-4009-9353-7AFE52383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</a:t>
            </a:r>
            <a:r>
              <a:rPr lang="de-DE" dirty="0" err="1"/>
              <a:t>Schemes</a:t>
            </a:r>
            <a:br>
              <a:rPr lang="de-DE" dirty="0"/>
            </a:br>
            <a:r>
              <a:rPr lang="de-DE" sz="1800" dirty="0">
                <a:solidFill>
                  <a:schemeClr val="tx1"/>
                </a:solidFill>
              </a:rPr>
              <a:t>Schema </a:t>
            </a:r>
            <a:r>
              <a:rPr lang="de-DE" sz="1800" dirty="0" err="1">
                <a:solidFill>
                  <a:schemeClr val="tx1"/>
                </a:solidFill>
              </a:rPr>
              <a:t>maps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each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partition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to</a:t>
            </a:r>
            <a:r>
              <a:rPr lang="de-DE" sz="1800" dirty="0">
                <a:solidFill>
                  <a:schemeClr val="tx1"/>
                </a:solidFill>
              </a:rPr>
              <a:t> a different </a:t>
            </a:r>
            <a:r>
              <a:rPr lang="de-DE" sz="1800" dirty="0" err="1">
                <a:solidFill>
                  <a:schemeClr val="tx1"/>
                </a:solidFill>
              </a:rPr>
              <a:t>filegroup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094E952-E0AD-48A4-B798-25E182A7FF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4" y="1665288"/>
            <a:ext cx="11522074" cy="295116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CREATE PARTITION FUNCTION </a:t>
            </a:r>
            <a:r>
              <a:rPr lang="de-DE" b="1" dirty="0">
                <a:latin typeface="Lucida Console" panose="020B0609040504020204" pitchFamily="49" charset="0"/>
              </a:rPr>
              <a:t>PF01(</a:t>
            </a: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INT</a:t>
            </a:r>
            <a:r>
              <a:rPr lang="de-DE" b="1" dirty="0">
                <a:latin typeface="Lucida Console" panose="020B0609040504020204" pitchFamily="49" charset="0"/>
              </a:rPr>
              <a:t>)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AS RANGE </a:t>
            </a:r>
            <a:r>
              <a:rPr lang="en-US" b="1" dirty="0">
                <a:latin typeface="Lucida Console" panose="020B0609040504020204" pitchFamily="49" charset="0"/>
              </a:rPr>
              <a:t>LEFT </a:t>
            </a:r>
            <a:r>
              <a:rPr lang="en-US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FOR VALUES </a:t>
            </a:r>
            <a:r>
              <a:rPr lang="en-US" b="1" dirty="0">
                <a:latin typeface="Lucida Console" panose="020B0609040504020204" pitchFamily="49" charset="0"/>
              </a:rPr>
              <a:t>(1, 100, 1000);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GO</a:t>
            </a:r>
          </a:p>
          <a:p>
            <a:pPr marL="0" indent="0">
              <a:buNone/>
            </a:pPr>
            <a:endParaRPr lang="de-DE" b="1" dirty="0">
              <a:solidFill>
                <a:schemeClr val="accent5"/>
              </a:solidFill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CREATE PARTITION SCHEME </a:t>
            </a:r>
            <a:r>
              <a:rPr lang="de-DE" b="1" dirty="0">
                <a:latin typeface="Lucida Console" panose="020B0609040504020204" pitchFamily="49" charset="0"/>
              </a:rPr>
              <a:t>PS01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AS PARTITION </a:t>
            </a:r>
            <a:r>
              <a:rPr lang="de-DE" b="1" dirty="0">
                <a:latin typeface="Lucida Console" panose="020B0609040504020204" pitchFamily="49" charset="0"/>
              </a:rPr>
              <a:t>PS01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TO</a:t>
            </a:r>
            <a:r>
              <a:rPr lang="de-DE" b="1" dirty="0">
                <a:latin typeface="Lucida Console" panose="020B0609040504020204" pitchFamily="49" charset="0"/>
              </a:rPr>
              <a:t> (FG01, FG02, FG03, FG04);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GO</a:t>
            </a:r>
          </a:p>
        </p:txBody>
      </p:sp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B1B8075F-FD4D-4249-8FA0-147A8C732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104416"/>
              </p:ext>
            </p:extLst>
          </p:nvPr>
        </p:nvGraphicFramePr>
        <p:xfrm>
          <a:off x="371475" y="4628736"/>
          <a:ext cx="11449050" cy="1127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6446">
                  <a:extLst>
                    <a:ext uri="{9D8B030D-6E8A-4147-A177-3AD203B41FA5}">
                      <a16:colId xmlns:a16="http://schemas.microsoft.com/office/drawing/2014/main" val="1125139270"/>
                    </a:ext>
                  </a:extLst>
                </a:gridCol>
                <a:gridCol w="2015175">
                  <a:extLst>
                    <a:ext uri="{9D8B030D-6E8A-4147-A177-3AD203B41FA5}">
                      <a16:colId xmlns:a16="http://schemas.microsoft.com/office/drawing/2014/main" val="3307354551"/>
                    </a:ext>
                  </a:extLst>
                </a:gridCol>
                <a:gridCol w="2807266">
                  <a:extLst>
                    <a:ext uri="{9D8B030D-6E8A-4147-A177-3AD203B41FA5}">
                      <a16:colId xmlns:a16="http://schemas.microsoft.com/office/drawing/2014/main" val="2147999206"/>
                    </a:ext>
                  </a:extLst>
                </a:gridCol>
                <a:gridCol w="2850353">
                  <a:extLst>
                    <a:ext uri="{9D8B030D-6E8A-4147-A177-3AD203B41FA5}">
                      <a16:colId xmlns:a16="http://schemas.microsoft.com/office/drawing/2014/main" val="518472637"/>
                    </a:ext>
                  </a:extLst>
                </a:gridCol>
                <a:gridCol w="2289810">
                  <a:extLst>
                    <a:ext uri="{9D8B030D-6E8A-4147-A177-3AD203B41FA5}">
                      <a16:colId xmlns:a16="http://schemas.microsoft.com/office/drawing/2014/main" val="20522488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Filegroup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48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Partition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805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Values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&lt;=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&gt;1 AND &lt;= 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&gt;100 AND &lt;= 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 1.000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85254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4891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5890C7-2921-4009-9353-7AFE52383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</a:t>
            </a:r>
            <a:r>
              <a:rPr lang="de-DE" dirty="0" err="1"/>
              <a:t>Schemes</a:t>
            </a:r>
            <a:br>
              <a:rPr lang="de-DE" dirty="0"/>
            </a:br>
            <a:r>
              <a:rPr lang="de-DE" sz="1800" dirty="0">
                <a:solidFill>
                  <a:schemeClr val="tx1"/>
                </a:solidFill>
              </a:rPr>
              <a:t>Schema </a:t>
            </a:r>
            <a:r>
              <a:rPr lang="de-DE" sz="1800" dirty="0" err="1">
                <a:solidFill>
                  <a:schemeClr val="tx1"/>
                </a:solidFill>
              </a:rPr>
              <a:t>maps</a:t>
            </a:r>
            <a:r>
              <a:rPr lang="de-DE" sz="1800" dirty="0">
                <a:solidFill>
                  <a:schemeClr val="tx1"/>
                </a:solidFill>
              </a:rPr>
              <a:t> multiple </a:t>
            </a:r>
            <a:r>
              <a:rPr lang="de-DE" sz="1800" dirty="0" err="1">
                <a:solidFill>
                  <a:schemeClr val="tx1"/>
                </a:solidFill>
              </a:rPr>
              <a:t>partitions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to</a:t>
            </a:r>
            <a:r>
              <a:rPr lang="de-DE" sz="1800" dirty="0">
                <a:solidFill>
                  <a:schemeClr val="tx1"/>
                </a:solidFill>
              </a:rPr>
              <a:t> a </a:t>
            </a:r>
            <a:r>
              <a:rPr lang="de-DE" sz="1800" dirty="0" err="1">
                <a:solidFill>
                  <a:schemeClr val="tx1"/>
                </a:solidFill>
              </a:rPr>
              <a:t>single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filegroup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094E952-E0AD-48A4-B798-25E182A7FF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4" y="1665288"/>
            <a:ext cx="11522074" cy="295116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CREATE PARTITION FUNCTION </a:t>
            </a:r>
            <a:r>
              <a:rPr lang="de-DE" b="1" dirty="0">
                <a:latin typeface="Lucida Console" panose="020B0609040504020204" pitchFamily="49" charset="0"/>
              </a:rPr>
              <a:t>PF01(</a:t>
            </a: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INT</a:t>
            </a:r>
            <a:r>
              <a:rPr lang="de-DE" b="1" dirty="0">
                <a:latin typeface="Lucida Console" panose="020B0609040504020204" pitchFamily="49" charset="0"/>
              </a:rPr>
              <a:t>)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AS RANGE </a:t>
            </a:r>
            <a:r>
              <a:rPr lang="en-US" b="1" dirty="0">
                <a:latin typeface="Lucida Console" panose="020B0609040504020204" pitchFamily="49" charset="0"/>
              </a:rPr>
              <a:t>LEFT </a:t>
            </a:r>
            <a:r>
              <a:rPr lang="en-US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FOR VALUES </a:t>
            </a:r>
            <a:r>
              <a:rPr lang="en-US" b="1" dirty="0">
                <a:latin typeface="Lucida Console" panose="020B0609040504020204" pitchFamily="49" charset="0"/>
              </a:rPr>
              <a:t>(1, 100, 1000);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GO</a:t>
            </a:r>
          </a:p>
          <a:p>
            <a:pPr marL="0" indent="0">
              <a:buNone/>
            </a:pPr>
            <a:endParaRPr lang="de-DE" b="1" dirty="0">
              <a:solidFill>
                <a:schemeClr val="accent5"/>
              </a:solidFill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CREATE PARTITION SCHEME </a:t>
            </a:r>
            <a:r>
              <a:rPr lang="de-DE" b="1" dirty="0">
                <a:latin typeface="Lucida Console" panose="020B0609040504020204" pitchFamily="49" charset="0"/>
              </a:rPr>
              <a:t>PS01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AS PARTITION </a:t>
            </a:r>
            <a:r>
              <a:rPr lang="de-DE" b="1" dirty="0">
                <a:latin typeface="Lucida Console" panose="020B0609040504020204" pitchFamily="49" charset="0"/>
              </a:rPr>
              <a:t>PS01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TO</a:t>
            </a:r>
            <a:r>
              <a:rPr lang="de-DE" b="1" dirty="0">
                <a:latin typeface="Lucida Console" panose="020B0609040504020204" pitchFamily="49" charset="0"/>
              </a:rPr>
              <a:t> (</a:t>
            </a:r>
            <a:r>
              <a:rPr lang="de-DE" b="1" dirty="0">
                <a:solidFill>
                  <a:srgbClr val="FF0000"/>
                </a:solidFill>
                <a:latin typeface="Lucida Console" panose="020B0609040504020204" pitchFamily="49" charset="0"/>
              </a:rPr>
              <a:t>FG01, FG01, FG01</a:t>
            </a:r>
            <a:r>
              <a:rPr lang="de-DE" b="1" dirty="0">
                <a:latin typeface="Lucida Console" panose="020B0609040504020204" pitchFamily="49" charset="0"/>
              </a:rPr>
              <a:t>, FG04);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GO</a:t>
            </a:r>
          </a:p>
        </p:txBody>
      </p:sp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B1B8075F-FD4D-4249-8FA0-147A8C732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892064"/>
              </p:ext>
            </p:extLst>
          </p:nvPr>
        </p:nvGraphicFramePr>
        <p:xfrm>
          <a:off x="371475" y="4628736"/>
          <a:ext cx="11449050" cy="1127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6446">
                  <a:extLst>
                    <a:ext uri="{9D8B030D-6E8A-4147-A177-3AD203B41FA5}">
                      <a16:colId xmlns:a16="http://schemas.microsoft.com/office/drawing/2014/main" val="1125139270"/>
                    </a:ext>
                  </a:extLst>
                </a:gridCol>
                <a:gridCol w="2015175">
                  <a:extLst>
                    <a:ext uri="{9D8B030D-6E8A-4147-A177-3AD203B41FA5}">
                      <a16:colId xmlns:a16="http://schemas.microsoft.com/office/drawing/2014/main" val="3307354551"/>
                    </a:ext>
                  </a:extLst>
                </a:gridCol>
                <a:gridCol w="2807266">
                  <a:extLst>
                    <a:ext uri="{9D8B030D-6E8A-4147-A177-3AD203B41FA5}">
                      <a16:colId xmlns:a16="http://schemas.microsoft.com/office/drawing/2014/main" val="2147999206"/>
                    </a:ext>
                  </a:extLst>
                </a:gridCol>
                <a:gridCol w="2850353">
                  <a:extLst>
                    <a:ext uri="{9D8B030D-6E8A-4147-A177-3AD203B41FA5}">
                      <a16:colId xmlns:a16="http://schemas.microsoft.com/office/drawing/2014/main" val="518472637"/>
                    </a:ext>
                  </a:extLst>
                </a:gridCol>
                <a:gridCol w="2289810">
                  <a:extLst>
                    <a:ext uri="{9D8B030D-6E8A-4147-A177-3AD203B41FA5}">
                      <a16:colId xmlns:a16="http://schemas.microsoft.com/office/drawing/2014/main" val="20522488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Filegroup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48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Partition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805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Values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&lt;=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&gt;1 AND &lt;= 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&gt;100 AND &lt;= 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 1.000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85254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30865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5890C7-2921-4009-9353-7AFE52383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</a:t>
            </a:r>
            <a:r>
              <a:rPr lang="de-DE" dirty="0" err="1"/>
              <a:t>Schemes</a:t>
            </a:r>
            <a:br>
              <a:rPr lang="de-DE" dirty="0"/>
            </a:br>
            <a:r>
              <a:rPr lang="de-DE" sz="1800" dirty="0">
                <a:solidFill>
                  <a:schemeClr val="tx1"/>
                </a:solidFill>
              </a:rPr>
              <a:t>Schema </a:t>
            </a:r>
            <a:r>
              <a:rPr lang="de-DE" sz="1800" dirty="0" err="1">
                <a:solidFill>
                  <a:schemeClr val="tx1"/>
                </a:solidFill>
              </a:rPr>
              <a:t>maps</a:t>
            </a:r>
            <a:r>
              <a:rPr lang="de-DE" sz="1800" dirty="0">
                <a:solidFill>
                  <a:schemeClr val="tx1"/>
                </a:solidFill>
              </a:rPr>
              <a:t> all </a:t>
            </a:r>
            <a:r>
              <a:rPr lang="de-DE" sz="1800" dirty="0" err="1">
                <a:solidFill>
                  <a:schemeClr val="tx1"/>
                </a:solidFill>
              </a:rPr>
              <a:t>partitions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to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the</a:t>
            </a:r>
            <a:r>
              <a:rPr lang="de-DE" sz="1800" dirty="0">
                <a:solidFill>
                  <a:schemeClr val="tx1"/>
                </a:solidFill>
              </a:rPr>
              <a:t> same </a:t>
            </a:r>
            <a:r>
              <a:rPr lang="de-DE" sz="1800" dirty="0" err="1">
                <a:solidFill>
                  <a:schemeClr val="tx1"/>
                </a:solidFill>
              </a:rPr>
              <a:t>filegroup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094E952-E0AD-48A4-B798-25E182A7FF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4" y="1665288"/>
            <a:ext cx="11522074" cy="295116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CREATE PARTITION FUNCTION </a:t>
            </a:r>
            <a:r>
              <a:rPr lang="de-DE" b="1" dirty="0">
                <a:latin typeface="Lucida Console" panose="020B0609040504020204" pitchFamily="49" charset="0"/>
              </a:rPr>
              <a:t>PF01(</a:t>
            </a: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INT</a:t>
            </a:r>
            <a:r>
              <a:rPr lang="de-DE" b="1" dirty="0">
                <a:latin typeface="Lucida Console" panose="020B0609040504020204" pitchFamily="49" charset="0"/>
              </a:rPr>
              <a:t>)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AS RANGE </a:t>
            </a:r>
            <a:r>
              <a:rPr lang="en-US" b="1" dirty="0">
                <a:latin typeface="Lucida Console" panose="020B0609040504020204" pitchFamily="49" charset="0"/>
              </a:rPr>
              <a:t>LEFT </a:t>
            </a:r>
            <a:r>
              <a:rPr lang="en-US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FOR VALUES </a:t>
            </a:r>
            <a:r>
              <a:rPr lang="en-US" b="1" dirty="0">
                <a:latin typeface="Lucida Console" panose="020B0609040504020204" pitchFamily="49" charset="0"/>
              </a:rPr>
              <a:t>(1, 100, 1000);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GO</a:t>
            </a:r>
          </a:p>
          <a:p>
            <a:pPr marL="0" indent="0">
              <a:buNone/>
            </a:pPr>
            <a:endParaRPr lang="de-DE" b="1" dirty="0">
              <a:solidFill>
                <a:schemeClr val="accent5"/>
              </a:solidFill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CREATE PARTITION SCHEME </a:t>
            </a:r>
            <a:r>
              <a:rPr lang="de-DE" b="1" dirty="0">
                <a:latin typeface="Lucida Console" panose="020B0609040504020204" pitchFamily="49" charset="0"/>
              </a:rPr>
              <a:t>PS01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AS PARTITION </a:t>
            </a:r>
            <a:r>
              <a:rPr lang="de-DE" b="1" dirty="0">
                <a:latin typeface="Lucida Console" panose="020B0609040504020204" pitchFamily="49" charset="0"/>
              </a:rPr>
              <a:t>PS01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ALL TO</a:t>
            </a:r>
            <a:r>
              <a:rPr lang="de-DE" b="1" dirty="0">
                <a:latin typeface="Lucida Console" panose="020B0609040504020204" pitchFamily="49" charset="0"/>
              </a:rPr>
              <a:t> (FG01);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GO</a:t>
            </a:r>
          </a:p>
        </p:txBody>
      </p:sp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B1B8075F-FD4D-4249-8FA0-147A8C732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05129"/>
              </p:ext>
            </p:extLst>
          </p:nvPr>
        </p:nvGraphicFramePr>
        <p:xfrm>
          <a:off x="371475" y="4628736"/>
          <a:ext cx="11449050" cy="1127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6446">
                  <a:extLst>
                    <a:ext uri="{9D8B030D-6E8A-4147-A177-3AD203B41FA5}">
                      <a16:colId xmlns:a16="http://schemas.microsoft.com/office/drawing/2014/main" val="1125139270"/>
                    </a:ext>
                  </a:extLst>
                </a:gridCol>
                <a:gridCol w="2015175">
                  <a:extLst>
                    <a:ext uri="{9D8B030D-6E8A-4147-A177-3AD203B41FA5}">
                      <a16:colId xmlns:a16="http://schemas.microsoft.com/office/drawing/2014/main" val="3307354551"/>
                    </a:ext>
                  </a:extLst>
                </a:gridCol>
                <a:gridCol w="2807266">
                  <a:extLst>
                    <a:ext uri="{9D8B030D-6E8A-4147-A177-3AD203B41FA5}">
                      <a16:colId xmlns:a16="http://schemas.microsoft.com/office/drawing/2014/main" val="2147999206"/>
                    </a:ext>
                  </a:extLst>
                </a:gridCol>
                <a:gridCol w="2850353">
                  <a:extLst>
                    <a:ext uri="{9D8B030D-6E8A-4147-A177-3AD203B41FA5}">
                      <a16:colId xmlns:a16="http://schemas.microsoft.com/office/drawing/2014/main" val="518472637"/>
                    </a:ext>
                  </a:extLst>
                </a:gridCol>
                <a:gridCol w="2289810">
                  <a:extLst>
                    <a:ext uri="{9D8B030D-6E8A-4147-A177-3AD203B41FA5}">
                      <a16:colId xmlns:a16="http://schemas.microsoft.com/office/drawing/2014/main" val="20522488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Filegroup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48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Partition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805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Values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&lt;=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&gt;1 AND &lt;= 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&gt;100 AND &lt;= 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 1.000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85254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16951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5890C7-2921-4009-9353-7AFE52383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</a:t>
            </a:r>
            <a:r>
              <a:rPr lang="de-DE" dirty="0" err="1"/>
              <a:t>Schemes</a:t>
            </a:r>
            <a:br>
              <a:rPr lang="de-DE" dirty="0"/>
            </a:br>
            <a:r>
              <a:rPr lang="de-DE" sz="1800" dirty="0" err="1">
                <a:solidFill>
                  <a:schemeClr val="tx1"/>
                </a:solidFill>
              </a:rPr>
              <a:t>next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used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filegroup</a:t>
            </a:r>
            <a:endParaRPr lang="de-DE" sz="1800" dirty="0">
              <a:solidFill>
                <a:schemeClr val="tx1"/>
              </a:solidFill>
            </a:endParaRP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094E952-E0AD-48A4-B798-25E182A7FF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4" y="1665288"/>
            <a:ext cx="11522074" cy="295116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CREATE PARTITION FUNCTION </a:t>
            </a:r>
            <a:r>
              <a:rPr lang="de-DE" b="1" dirty="0">
                <a:latin typeface="Lucida Console" panose="020B0609040504020204" pitchFamily="49" charset="0"/>
              </a:rPr>
              <a:t>PF01(</a:t>
            </a: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INT</a:t>
            </a:r>
            <a:r>
              <a:rPr lang="de-DE" b="1" dirty="0">
                <a:latin typeface="Lucida Console" panose="020B0609040504020204" pitchFamily="49" charset="0"/>
              </a:rPr>
              <a:t>)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AS RANGE </a:t>
            </a:r>
            <a:r>
              <a:rPr lang="en-US" b="1" dirty="0">
                <a:latin typeface="Lucida Console" panose="020B0609040504020204" pitchFamily="49" charset="0"/>
              </a:rPr>
              <a:t>LEFT </a:t>
            </a:r>
            <a:r>
              <a:rPr lang="en-US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FOR VALUES </a:t>
            </a:r>
            <a:r>
              <a:rPr lang="en-US" b="1" dirty="0">
                <a:latin typeface="Lucida Console" panose="020B0609040504020204" pitchFamily="49" charset="0"/>
              </a:rPr>
              <a:t>(1, 100, 1000);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GO</a:t>
            </a:r>
          </a:p>
          <a:p>
            <a:pPr marL="0" indent="0">
              <a:buNone/>
            </a:pPr>
            <a:endParaRPr lang="de-DE" b="1" dirty="0">
              <a:solidFill>
                <a:schemeClr val="accent5"/>
              </a:solidFill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CREATE PARTITION SCHEME </a:t>
            </a:r>
            <a:r>
              <a:rPr lang="de-DE" b="1" dirty="0">
                <a:latin typeface="Lucida Console" panose="020B0609040504020204" pitchFamily="49" charset="0"/>
              </a:rPr>
              <a:t>PS01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AS PARTITION </a:t>
            </a:r>
            <a:r>
              <a:rPr lang="de-DE" b="1" dirty="0">
                <a:latin typeface="Lucida Console" panose="020B0609040504020204" pitchFamily="49" charset="0"/>
              </a:rPr>
              <a:t>PS01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TO</a:t>
            </a:r>
            <a:r>
              <a:rPr lang="de-DE" b="1" dirty="0">
                <a:latin typeface="Lucida Console" panose="020B0609040504020204" pitchFamily="49" charset="0"/>
              </a:rPr>
              <a:t> (FG01, FG02, FG03, FG04</a:t>
            </a:r>
            <a:r>
              <a:rPr lang="de-DE" b="1" dirty="0">
                <a:solidFill>
                  <a:srgbClr val="FF0000"/>
                </a:solidFill>
                <a:latin typeface="Lucida Console" panose="020B0609040504020204" pitchFamily="49" charset="0"/>
              </a:rPr>
              <a:t>, FG05</a:t>
            </a:r>
            <a:r>
              <a:rPr lang="de-DE" b="1" dirty="0">
                <a:latin typeface="Lucida Console" panose="020B0609040504020204" pitchFamily="49" charset="0"/>
              </a:rPr>
              <a:t>);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accent5"/>
                </a:solidFill>
                <a:latin typeface="Lucida Console" panose="020B0609040504020204" pitchFamily="49" charset="0"/>
              </a:rPr>
              <a:t>GO</a:t>
            </a:r>
          </a:p>
        </p:txBody>
      </p:sp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B1B8075F-FD4D-4249-8FA0-147A8C732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715109"/>
              </p:ext>
            </p:extLst>
          </p:nvPr>
        </p:nvGraphicFramePr>
        <p:xfrm>
          <a:off x="371475" y="4628736"/>
          <a:ext cx="11449050" cy="1127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907">
                  <a:extLst>
                    <a:ext uri="{9D8B030D-6E8A-4147-A177-3AD203B41FA5}">
                      <a16:colId xmlns:a16="http://schemas.microsoft.com/office/drawing/2014/main" val="1125139270"/>
                    </a:ext>
                  </a:extLst>
                </a:gridCol>
                <a:gridCol w="1513111">
                  <a:extLst>
                    <a:ext uri="{9D8B030D-6E8A-4147-A177-3AD203B41FA5}">
                      <a16:colId xmlns:a16="http://schemas.microsoft.com/office/drawing/2014/main" val="3307354551"/>
                    </a:ext>
                  </a:extLst>
                </a:gridCol>
                <a:gridCol w="2339388">
                  <a:extLst>
                    <a:ext uri="{9D8B030D-6E8A-4147-A177-3AD203B41FA5}">
                      <a16:colId xmlns:a16="http://schemas.microsoft.com/office/drawing/2014/main" val="2147999206"/>
                    </a:ext>
                  </a:extLst>
                </a:gridCol>
                <a:gridCol w="2375294">
                  <a:extLst>
                    <a:ext uri="{9D8B030D-6E8A-4147-A177-3AD203B41FA5}">
                      <a16:colId xmlns:a16="http://schemas.microsoft.com/office/drawing/2014/main" val="518472637"/>
                    </a:ext>
                  </a:extLst>
                </a:gridCol>
                <a:gridCol w="1908175">
                  <a:extLst>
                    <a:ext uri="{9D8B030D-6E8A-4147-A177-3AD203B41FA5}">
                      <a16:colId xmlns:a16="http://schemas.microsoft.com/office/drawing/2014/main" val="2052248847"/>
                    </a:ext>
                  </a:extLst>
                </a:gridCol>
                <a:gridCol w="1908175">
                  <a:extLst>
                    <a:ext uri="{9D8B030D-6E8A-4147-A177-3AD203B41FA5}">
                      <a16:colId xmlns:a16="http://schemas.microsoft.com/office/drawing/2014/main" val="20503726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Filegroup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FG05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48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Partition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dirty="0"/>
                        <a:t>Will </a:t>
                      </a:r>
                      <a:r>
                        <a:rPr lang="de-DE" b="1" dirty="0" err="1"/>
                        <a:t>be</a:t>
                      </a:r>
                      <a:r>
                        <a:rPr lang="de-DE" b="1" dirty="0"/>
                        <a:t> </a:t>
                      </a:r>
                      <a:r>
                        <a:rPr lang="de-DE" b="1" dirty="0" err="1"/>
                        <a:t>used</a:t>
                      </a:r>
                      <a:endParaRPr lang="de-DE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805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Values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&lt;=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&gt;1 AND &lt;= 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&gt;100 AND &lt;= 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&gt; 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dirty="0"/>
                        <a:t>For </a:t>
                      </a:r>
                      <a:r>
                        <a:rPr lang="de-DE" b="1" dirty="0" err="1"/>
                        <a:t>the</a:t>
                      </a:r>
                      <a:r>
                        <a:rPr lang="de-DE" b="1" dirty="0"/>
                        <a:t> </a:t>
                      </a:r>
                      <a:r>
                        <a:rPr lang="de-DE" b="1" dirty="0" err="1"/>
                        <a:t>next</a:t>
                      </a:r>
                      <a:r>
                        <a:rPr lang="de-DE" b="1" dirty="0"/>
                        <a:t> PT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85254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356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Microsoft SQL Server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err="1"/>
              <a:t>Partitioning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149936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2BBF89-9BF0-4606-BF4B-6FB79F74D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Restrictions</a:t>
            </a:r>
            <a:r>
              <a:rPr lang="de-DE" dirty="0"/>
              <a:t> and </a:t>
            </a:r>
            <a:r>
              <a:rPr lang="de-DE" dirty="0" err="1"/>
              <a:t>Recommendations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BAB5F9-2DA0-476E-A615-59A9401CBE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in a partitioned table is partitioned based on a </a:t>
            </a:r>
            <a:r>
              <a:rPr lang="en-US" b="1" dirty="0"/>
              <a:t>single column</a:t>
            </a:r>
            <a:r>
              <a:rPr lang="en-US" dirty="0"/>
              <a:t>, the partition column, often called the </a:t>
            </a:r>
            <a:r>
              <a:rPr lang="en-US" i="1" dirty="0"/>
              <a:t>partition key</a:t>
            </a:r>
            <a:r>
              <a:rPr lang="en-US" dirty="0"/>
              <a:t>. Only one column can be used as the partition column, but it is possible to use a computed column.</a:t>
            </a:r>
          </a:p>
          <a:p>
            <a:r>
              <a:rPr lang="en-US" dirty="0"/>
              <a:t>It is important to select a partition column that is used as a filter for queries. When the partition column is used as a filter in queries, SQL Server can access only the relevant partitions. This is called partition elimination and can greatly improve performance when querying large tables.</a:t>
            </a:r>
          </a:p>
          <a:p>
            <a:r>
              <a:rPr lang="en-US" dirty="0"/>
              <a:t>All data types that are valid for use as index columns can be used as a partitioning column, except </a:t>
            </a:r>
            <a:r>
              <a:rPr lang="en-US" dirty="0">
                <a:solidFill>
                  <a:srgbClr val="FF0000"/>
                </a:solidFill>
              </a:rPr>
              <a:t>timestamp</a:t>
            </a:r>
            <a:r>
              <a:rPr lang="en-US" dirty="0"/>
              <a:t>, ntext, text, image, xml, varchar(max), nvarchar(max), or </a:t>
            </a:r>
            <a:r>
              <a:rPr lang="en-US" dirty="0" err="1"/>
              <a:t>varbinary</a:t>
            </a:r>
            <a:r>
              <a:rPr lang="en-US" dirty="0"/>
              <a:t>(max) data types.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223059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E3E24E-2247-4EF3-9F14-D8D6827AD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Index </a:t>
            </a:r>
            <a:r>
              <a:rPr lang="de-DE" dirty="0" err="1"/>
              <a:t>Considerations</a:t>
            </a:r>
            <a:r>
              <a:rPr lang="de-DE" dirty="0"/>
              <a:t> – </a:t>
            </a:r>
            <a:r>
              <a:rPr lang="de-DE" dirty="0" err="1"/>
              <a:t>Aligned</a:t>
            </a:r>
            <a:r>
              <a:rPr lang="de-DE" dirty="0"/>
              <a:t> Index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2497658-81DF-47FD-B76B-AE25936506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An index that is built on the same partition scheme as its corresponding table is called an “</a:t>
            </a:r>
            <a:r>
              <a:rPr lang="en-US" b="1" dirty="0"/>
              <a:t>Aligned Index</a:t>
            </a:r>
            <a:r>
              <a:rPr lang="en-US" dirty="0"/>
              <a:t>”!</a:t>
            </a:r>
          </a:p>
          <a:p>
            <a:pPr lvl="1"/>
            <a:r>
              <a:rPr lang="en-US" dirty="0"/>
              <a:t>When a table and its indexes are in alignment, SQL Server can switch partitions quickly and efficiently while maintaining the partition structure of both the table and its indexes.</a:t>
            </a:r>
          </a:p>
          <a:p>
            <a:pPr lvl="1"/>
            <a:r>
              <a:rPr lang="en-US" dirty="0"/>
              <a:t>An index does not have to participate in the same named partition function to be aligned with its base table.</a:t>
            </a:r>
          </a:p>
          <a:p>
            <a:pPr lvl="1"/>
            <a:r>
              <a:rPr lang="en-US" dirty="0"/>
              <a:t>The partition function of the index and the base table must be essentially the same, in that:</a:t>
            </a:r>
          </a:p>
          <a:p>
            <a:pPr lvl="2"/>
            <a:r>
              <a:rPr lang="en-US" dirty="0"/>
              <a:t>The arguments of the partition functions have the same data type.</a:t>
            </a:r>
          </a:p>
          <a:p>
            <a:pPr lvl="2"/>
            <a:r>
              <a:rPr lang="en-US" dirty="0"/>
              <a:t>They define the same number of partitions.</a:t>
            </a:r>
          </a:p>
          <a:p>
            <a:pPr lvl="2"/>
            <a:r>
              <a:rPr lang="en-US" dirty="0"/>
              <a:t>They define the same boundary values for partitions.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752311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4046F9-8EC7-40FC-BF02-A44A81DFF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Index </a:t>
            </a:r>
            <a:r>
              <a:rPr lang="de-DE" dirty="0" err="1"/>
              <a:t>Consideration</a:t>
            </a:r>
            <a:r>
              <a:rPr lang="de-DE" dirty="0"/>
              <a:t> – non-</a:t>
            </a:r>
            <a:r>
              <a:rPr lang="de-DE" dirty="0" err="1"/>
              <a:t>aligned</a:t>
            </a:r>
            <a:r>
              <a:rPr lang="de-DE" dirty="0"/>
              <a:t> Index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A0189C-4816-4242-9AD4-56C3B2DBF1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the index has a different partition scheme or is placed on a separate filegroup from the base table it is called a “non aligned index”.</a:t>
            </a:r>
          </a:p>
          <a:p>
            <a:r>
              <a:rPr lang="en-US" dirty="0"/>
              <a:t>Designing an non-aligned partitioned index can be useful in the following cases:</a:t>
            </a:r>
          </a:p>
          <a:p>
            <a:pPr lvl="1"/>
            <a:r>
              <a:rPr lang="en-US" dirty="0"/>
              <a:t>The base table has not been partitioned.</a:t>
            </a:r>
          </a:p>
          <a:p>
            <a:pPr lvl="1"/>
            <a:r>
              <a:rPr lang="en-US" dirty="0"/>
              <a:t>The index key is unique and it does not contain the partitioning column of the table.</a:t>
            </a:r>
          </a:p>
          <a:p>
            <a:pPr lvl="1"/>
            <a:r>
              <a:rPr lang="en-US" dirty="0"/>
              <a:t>The base table must participate in collocated joins with more tables using different join columns.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489112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Implementation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Partitioning</a:t>
            </a:r>
            <a:br>
              <a:rPr lang="en-GB"/>
            </a:b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89041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1389E278-7E9B-4BCF-861A-DD75D7FC1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Hands On</a:t>
            </a:r>
            <a:br>
              <a:rPr lang="de-DE" dirty="0"/>
            </a:br>
            <a:r>
              <a:rPr lang="de-DE" sz="1800" dirty="0" err="1">
                <a:solidFill>
                  <a:schemeClr val="tx1"/>
                </a:solidFill>
              </a:rPr>
              <a:t>Preparations</a:t>
            </a:r>
            <a:r>
              <a:rPr lang="de-DE" sz="1800" dirty="0">
                <a:solidFill>
                  <a:schemeClr val="tx1"/>
                </a:solidFill>
              </a:rPr>
              <a:t> in </a:t>
            </a:r>
            <a:r>
              <a:rPr lang="de-DE" sz="1800" dirty="0" err="1">
                <a:solidFill>
                  <a:schemeClr val="tx1"/>
                </a:solidFill>
              </a:rPr>
              <a:t>the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database</a:t>
            </a:r>
            <a:endParaRPr lang="de-DE" sz="1800" dirty="0">
              <a:solidFill>
                <a:schemeClr val="tx1"/>
              </a:solidFill>
            </a:endParaRP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FE485EA-15B9-4CF2-ADD2-5218D1BCDF6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/>
              <a:t>Restore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database</a:t>
            </a:r>
            <a:r>
              <a:rPr lang="de-DE" dirty="0"/>
              <a:t> [</a:t>
            </a:r>
            <a:r>
              <a:rPr lang="de-DE" dirty="0" err="1"/>
              <a:t>CustomerOrders</a:t>
            </a:r>
            <a:r>
              <a:rPr lang="de-DE" dirty="0"/>
              <a:t>]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backup</a:t>
            </a:r>
            <a:endParaRPr lang="de-DE" dirty="0"/>
          </a:p>
          <a:p>
            <a:r>
              <a:rPr lang="de-DE" dirty="0"/>
              <a:t>Create a </a:t>
            </a:r>
            <a:r>
              <a:rPr lang="de-DE" dirty="0" err="1"/>
              <a:t>demo</a:t>
            </a:r>
            <a:r>
              <a:rPr lang="de-DE" dirty="0"/>
              <a:t> </a:t>
            </a:r>
            <a:r>
              <a:rPr lang="de-DE" dirty="0" err="1"/>
              <a:t>database</a:t>
            </a:r>
            <a:r>
              <a:rPr lang="de-DE" dirty="0"/>
              <a:t> [</a:t>
            </a:r>
            <a:r>
              <a:rPr lang="de-DE" dirty="0" err="1"/>
              <a:t>demo_db</a:t>
            </a:r>
            <a:r>
              <a:rPr lang="de-DE" dirty="0"/>
              <a:t>] for all </a:t>
            </a:r>
            <a:r>
              <a:rPr lang="de-DE" dirty="0" err="1"/>
              <a:t>demos</a:t>
            </a:r>
            <a:endParaRPr lang="de-DE" dirty="0"/>
          </a:p>
          <a:p>
            <a:pPr lvl="1"/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create</a:t>
            </a:r>
            <a:r>
              <a:rPr lang="de-DE" dirty="0"/>
              <a:t> for </a:t>
            </a:r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order</a:t>
            </a:r>
            <a:r>
              <a:rPr lang="de-DE" dirty="0"/>
              <a:t> </a:t>
            </a:r>
            <a:r>
              <a:rPr lang="de-DE" dirty="0" err="1"/>
              <a:t>year</a:t>
            </a:r>
            <a:r>
              <a:rPr lang="de-DE" dirty="0"/>
              <a:t> a separate </a:t>
            </a:r>
            <a:r>
              <a:rPr lang="de-DE" dirty="0" err="1"/>
              <a:t>filegroup</a:t>
            </a:r>
            <a:endParaRPr lang="de-DE" dirty="0"/>
          </a:p>
          <a:p>
            <a:pPr lvl="1"/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file</a:t>
            </a:r>
            <a:r>
              <a:rPr lang="de-DE" dirty="0"/>
              <a:t> group will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it‘s</a:t>
            </a:r>
            <a:r>
              <a:rPr lang="de-DE" dirty="0"/>
              <a:t> own </a:t>
            </a:r>
            <a:r>
              <a:rPr lang="de-DE" dirty="0" err="1"/>
              <a:t>database</a:t>
            </a:r>
            <a:r>
              <a:rPr lang="de-DE" dirty="0"/>
              <a:t> </a:t>
            </a:r>
            <a:r>
              <a:rPr lang="de-DE" dirty="0" err="1"/>
              <a:t>file</a:t>
            </a:r>
            <a:r>
              <a:rPr lang="de-DE" dirty="0"/>
              <a:t>(s)</a:t>
            </a:r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2B0A7EB0-159A-4A44-AD94-6FEAAFA069A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35073" y="1665288"/>
            <a:ext cx="5459104" cy="45720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EBCD3727-4056-4784-839D-BFA126992BEA}"/>
              </a:ext>
            </a:extLst>
          </p:cNvPr>
          <p:cNvSpPr txBox="1"/>
          <p:nvPr/>
        </p:nvSpPr>
        <p:spPr>
          <a:xfrm>
            <a:off x="371475" y="5579587"/>
            <a:ext cx="5724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0000 - create database and </a:t>
            </a:r>
            <a:r>
              <a:rPr lang="en-US" dirty="0" err="1">
                <a:hlinkClick r:id="rId3"/>
              </a:rPr>
              <a:t>relations.sql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55863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529A6D-38E9-4269-95E1-4D3A57391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Hands On</a:t>
            </a:r>
            <a:br>
              <a:rPr lang="de-DE" dirty="0"/>
            </a:br>
            <a:r>
              <a:rPr lang="de-DE" sz="1800" dirty="0" err="1">
                <a:solidFill>
                  <a:schemeClr val="tx1"/>
                </a:solidFill>
              </a:rPr>
              <a:t>creation</a:t>
            </a:r>
            <a:r>
              <a:rPr lang="de-DE" sz="1800" dirty="0">
                <a:solidFill>
                  <a:schemeClr val="tx1"/>
                </a:solidFill>
              </a:rPr>
              <a:t> of </a:t>
            </a:r>
            <a:r>
              <a:rPr lang="de-DE" sz="1800" dirty="0" err="1">
                <a:solidFill>
                  <a:schemeClr val="tx1"/>
                </a:solidFill>
              </a:rPr>
              <a:t>filegroups</a:t>
            </a:r>
            <a:endParaRPr lang="de-DE" sz="18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A8EAD54-5BDC-4834-9DC6-948F98EC77D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/>
              <a:t>Open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file</a:t>
            </a:r>
            <a:r>
              <a:rPr lang="de-DE" dirty="0"/>
              <a:t> [</a:t>
            </a:r>
            <a:r>
              <a:rPr lang="en-US" dirty="0">
                <a:hlinkClick r:id="rId2"/>
              </a:rPr>
              <a:t>0100 - Implementation - creation of additional </a:t>
            </a:r>
            <a:r>
              <a:rPr lang="en-US" dirty="0" err="1">
                <a:hlinkClick r:id="rId2"/>
              </a:rPr>
              <a:t>filegroups.sql</a:t>
            </a:r>
            <a:r>
              <a:rPr lang="en-US" dirty="0"/>
              <a:t>] from the Solution Explorer</a:t>
            </a:r>
          </a:p>
          <a:p>
            <a:r>
              <a:rPr lang="en-US" dirty="0"/>
              <a:t>Execute the script and look to the different new file groups which have been created</a:t>
            </a:r>
          </a:p>
          <a:p>
            <a:pPr lvl="1"/>
            <a:r>
              <a:rPr lang="en-US" dirty="0"/>
              <a:t>For every order year a new file group with corresponding files have been created</a:t>
            </a:r>
            <a:endParaRPr lang="de-DE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0C02BAEB-58A6-4A40-8883-64BF7820744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96000" y="1665287"/>
            <a:ext cx="5805812" cy="160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6131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8C13FC-614C-411B-8B2F-340A0B3D6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Hands On</a:t>
            </a:r>
            <a:br>
              <a:rPr lang="de-DE" dirty="0"/>
            </a:br>
            <a:r>
              <a:rPr lang="de-DE" sz="1800" dirty="0" err="1">
                <a:solidFill>
                  <a:schemeClr val="tx1"/>
                </a:solidFill>
              </a:rPr>
              <a:t>creation</a:t>
            </a:r>
            <a:r>
              <a:rPr lang="de-DE" sz="1800" dirty="0">
                <a:solidFill>
                  <a:schemeClr val="tx1"/>
                </a:solidFill>
              </a:rPr>
              <a:t> of </a:t>
            </a:r>
            <a:r>
              <a:rPr lang="de-DE" sz="1800" dirty="0" err="1">
                <a:solidFill>
                  <a:schemeClr val="tx1"/>
                </a:solidFill>
              </a:rPr>
              <a:t>partition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function</a:t>
            </a:r>
            <a:endParaRPr lang="de-DE" sz="18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247D2F7-86CE-40CC-A2A9-B8DA20661DB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err="1"/>
              <a:t>When</a:t>
            </a:r>
            <a:r>
              <a:rPr lang="de-DE" dirty="0"/>
              <a:t> all </a:t>
            </a:r>
            <a:r>
              <a:rPr lang="de-DE" dirty="0" err="1"/>
              <a:t>file</a:t>
            </a:r>
            <a:r>
              <a:rPr lang="de-DE" dirty="0"/>
              <a:t> </a:t>
            </a:r>
            <a:r>
              <a:rPr lang="de-DE" dirty="0" err="1"/>
              <a:t>groups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created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function</a:t>
            </a:r>
            <a:r>
              <a:rPr lang="de-DE" dirty="0"/>
              <a:t> must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created</a:t>
            </a:r>
            <a:r>
              <a:rPr lang="de-DE" dirty="0"/>
              <a:t>.</a:t>
            </a:r>
          </a:p>
          <a:p>
            <a:r>
              <a:rPr lang="de-DE" dirty="0"/>
              <a:t>Open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file</a:t>
            </a:r>
            <a:r>
              <a:rPr lang="de-DE" dirty="0"/>
              <a:t> [</a:t>
            </a:r>
            <a:r>
              <a:rPr lang="en-US" dirty="0">
                <a:hlinkClick r:id="rId2"/>
              </a:rPr>
              <a:t>0110 - </a:t>
            </a:r>
            <a:r>
              <a:rPr lang="en-US" dirty="0" err="1">
                <a:hlinkClick r:id="rId2"/>
              </a:rPr>
              <a:t>Implemenation</a:t>
            </a:r>
            <a:r>
              <a:rPr lang="en-US" dirty="0">
                <a:hlinkClick r:id="rId2"/>
              </a:rPr>
              <a:t> - creation of partitioning </a:t>
            </a:r>
            <a:r>
              <a:rPr lang="en-US" dirty="0" err="1">
                <a:hlinkClick r:id="rId2"/>
              </a:rPr>
              <a:t>function.sql.sql</a:t>
            </a:r>
            <a:r>
              <a:rPr lang="de-DE" dirty="0"/>
              <a:t>]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Solution Explorer and </a:t>
            </a:r>
            <a:r>
              <a:rPr lang="de-DE" dirty="0" err="1"/>
              <a:t>execute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script</a:t>
            </a:r>
            <a:endParaRPr lang="de-DE" dirty="0"/>
          </a:p>
          <a:p>
            <a:pPr lvl="1"/>
            <a:r>
              <a:rPr lang="de-DE" dirty="0"/>
              <a:t>Check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type of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function</a:t>
            </a:r>
            <a:endParaRPr lang="de-DE" dirty="0"/>
          </a:p>
          <a:p>
            <a:pPr lvl="1"/>
            <a:r>
              <a:rPr lang="de-DE" dirty="0"/>
              <a:t>Check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boundaries</a:t>
            </a:r>
            <a:r>
              <a:rPr lang="de-DE" dirty="0"/>
              <a:t>.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69FCCA1A-CC0E-488C-9879-2674E183401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96000" y="1665288"/>
            <a:ext cx="6011062" cy="213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528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47790B-D3C7-4845-902D-79A571C13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Hands On</a:t>
            </a:r>
            <a:br>
              <a:rPr lang="de-DE" dirty="0"/>
            </a:br>
            <a:r>
              <a:rPr lang="de-DE" sz="1800" dirty="0" err="1">
                <a:solidFill>
                  <a:schemeClr val="tx1"/>
                </a:solidFill>
              </a:rPr>
              <a:t>creation</a:t>
            </a:r>
            <a:r>
              <a:rPr lang="de-DE" sz="1800" dirty="0">
                <a:solidFill>
                  <a:schemeClr val="tx1"/>
                </a:solidFill>
              </a:rPr>
              <a:t> of </a:t>
            </a:r>
            <a:r>
              <a:rPr lang="de-DE" sz="1800" dirty="0" err="1">
                <a:solidFill>
                  <a:schemeClr val="tx1"/>
                </a:solidFill>
              </a:rPr>
              <a:t>partition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schema</a:t>
            </a:r>
            <a:endParaRPr lang="de-DE" sz="18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84B18B1-D49A-43C4-B01D-B3948CB7D48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err="1"/>
              <a:t>Before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must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bound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a </a:t>
            </a:r>
            <a:r>
              <a:rPr lang="de-DE" dirty="0" err="1"/>
              <a:t>schema</a:t>
            </a:r>
            <a:r>
              <a:rPr lang="de-DE" dirty="0"/>
              <a:t>.</a:t>
            </a:r>
          </a:p>
          <a:p>
            <a:r>
              <a:rPr lang="de-DE" dirty="0"/>
              <a:t>Open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script</a:t>
            </a:r>
            <a:r>
              <a:rPr lang="de-DE" dirty="0"/>
              <a:t> [</a:t>
            </a:r>
            <a:r>
              <a:rPr lang="de-DE" dirty="0">
                <a:hlinkClick r:id="rId2"/>
              </a:rPr>
              <a:t>0120 - </a:t>
            </a:r>
            <a:r>
              <a:rPr lang="de-DE" dirty="0" err="1">
                <a:hlinkClick r:id="rId2"/>
              </a:rPr>
              <a:t>implementation</a:t>
            </a:r>
            <a:r>
              <a:rPr lang="de-DE" dirty="0">
                <a:hlinkClick r:id="rId2"/>
              </a:rPr>
              <a:t> - </a:t>
            </a:r>
            <a:r>
              <a:rPr lang="de-DE" dirty="0" err="1">
                <a:hlinkClick r:id="rId2"/>
              </a:rPr>
              <a:t>create</a:t>
            </a:r>
            <a:r>
              <a:rPr lang="de-DE" dirty="0">
                <a:hlinkClick r:id="rId2"/>
              </a:rPr>
              <a:t> </a:t>
            </a:r>
            <a:r>
              <a:rPr lang="de-DE" dirty="0" err="1">
                <a:hlinkClick r:id="rId2"/>
              </a:rPr>
              <a:t>the</a:t>
            </a:r>
            <a:r>
              <a:rPr lang="de-DE" dirty="0">
                <a:hlinkClick r:id="rId2"/>
              </a:rPr>
              <a:t> </a:t>
            </a:r>
            <a:r>
              <a:rPr lang="de-DE" dirty="0" err="1">
                <a:hlinkClick r:id="rId2"/>
              </a:rPr>
              <a:t>partition</a:t>
            </a:r>
            <a:r>
              <a:rPr lang="de-DE" dirty="0">
                <a:hlinkClick r:id="rId2"/>
              </a:rPr>
              <a:t> </a:t>
            </a:r>
            <a:r>
              <a:rPr lang="de-DE" dirty="0" err="1">
                <a:hlinkClick r:id="rId2"/>
              </a:rPr>
              <a:t>scheme.sql</a:t>
            </a:r>
            <a:r>
              <a:rPr lang="de-DE" dirty="0"/>
              <a:t>]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Solution Explorer and </a:t>
            </a:r>
            <a:r>
              <a:rPr lang="de-DE" dirty="0" err="1"/>
              <a:t>execute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script</a:t>
            </a:r>
            <a:endParaRPr lang="de-DE" dirty="0"/>
          </a:p>
          <a:p>
            <a:pPr lvl="1"/>
            <a:r>
              <a:rPr lang="de-DE" dirty="0"/>
              <a:t>Check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partitions</a:t>
            </a:r>
            <a:r>
              <a:rPr lang="de-DE" dirty="0"/>
              <a:t> and </a:t>
            </a:r>
            <a:r>
              <a:rPr lang="de-DE" dirty="0" err="1"/>
              <a:t>it‘s</a:t>
            </a:r>
            <a:r>
              <a:rPr lang="de-DE" dirty="0"/>
              <a:t> possible </a:t>
            </a:r>
            <a:r>
              <a:rPr lang="de-DE" dirty="0" err="1"/>
              <a:t>values</a:t>
            </a:r>
            <a:r>
              <a:rPr lang="de-DE" dirty="0"/>
              <a:t> per </a:t>
            </a:r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partition</a:t>
            </a:r>
            <a:endParaRPr lang="de-DE" dirty="0"/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15DD1978-874C-47E9-A3BD-9CBB2A8625F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96000" y="1665288"/>
            <a:ext cx="5717074" cy="2306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2788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Usage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Querying partitioned tables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87327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D00C962-1F99-4BE1-AB21-FBF4DF1CC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Querying</a:t>
            </a:r>
            <a:r>
              <a:rPr lang="de-DE" dirty="0"/>
              <a:t> a </a:t>
            </a:r>
            <a:r>
              <a:rPr lang="de-DE" dirty="0" err="1"/>
              <a:t>partitioned</a:t>
            </a:r>
            <a:r>
              <a:rPr lang="de-DE" dirty="0"/>
              <a:t> HEAP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BC6242C-C9C9-4B7A-BDB2-A5BEE0EDE3D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err="1"/>
              <a:t>If</a:t>
            </a:r>
            <a:r>
              <a:rPr lang="de-DE" dirty="0"/>
              <a:t> NOT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key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a </a:t>
            </a:r>
            <a:r>
              <a:rPr lang="de-DE" dirty="0" err="1"/>
              <a:t>predicate</a:t>
            </a:r>
            <a:r>
              <a:rPr lang="de-DE" dirty="0"/>
              <a:t>, Microsoft SQL Server will </a:t>
            </a:r>
            <a:r>
              <a:rPr lang="de-DE" dirty="0" err="1"/>
              <a:t>always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a FULL </a:t>
            </a:r>
            <a:r>
              <a:rPr lang="de-DE" dirty="0" err="1"/>
              <a:t>table</a:t>
            </a:r>
            <a:r>
              <a:rPr lang="de-DE" dirty="0"/>
              <a:t> </a:t>
            </a:r>
            <a:r>
              <a:rPr lang="de-DE" dirty="0" err="1"/>
              <a:t>scan</a:t>
            </a:r>
            <a:r>
              <a:rPr lang="de-DE" dirty="0"/>
              <a:t>!</a:t>
            </a:r>
          </a:p>
        </p:txBody>
      </p:sp>
      <p:graphicFrame>
        <p:nvGraphicFramePr>
          <p:cNvPr id="12" name="Inhaltsplatzhalter 11">
            <a:extLst>
              <a:ext uri="{FF2B5EF4-FFF2-40B4-BE49-F238E27FC236}">
                <a16:creationId xmlns:a16="http://schemas.microsoft.com/office/drawing/2014/main" id="{DA348694-8CA2-42A2-A3FC-E4BA9B731B7C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08568003"/>
              </p:ext>
            </p:extLst>
          </p:nvPr>
        </p:nvGraphicFramePr>
        <p:xfrm>
          <a:off x="6272213" y="1665288"/>
          <a:ext cx="5584825" cy="19216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84825">
                  <a:extLst>
                    <a:ext uri="{9D8B030D-6E8A-4147-A177-3AD203B41FA5}">
                      <a16:colId xmlns:a16="http://schemas.microsoft.com/office/drawing/2014/main" val="4293733122"/>
                    </a:ext>
                  </a:extLst>
                </a:gridCol>
              </a:tblGrid>
              <a:tr h="1192294">
                <a:tc>
                  <a:txBody>
                    <a:bodyPr/>
                    <a:lstStyle/>
                    <a:p>
                      <a:r>
                        <a:rPr lang="de-DE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SELECT</a:t>
                      </a:r>
                      <a:r>
                        <a:rPr lang="de-DE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	*</a:t>
                      </a:r>
                    </a:p>
                    <a:p>
                      <a:r>
                        <a:rPr lang="de-DE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FROM</a:t>
                      </a:r>
                      <a:r>
                        <a:rPr lang="de-DE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	</a:t>
                      </a:r>
                      <a:r>
                        <a:rPr lang="de-DE" b="1" dirty="0" err="1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dbo.CustomerOrders</a:t>
                      </a:r>
                      <a:endParaRPr lang="de-DE" b="1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  <a:p>
                      <a:r>
                        <a:rPr lang="de-DE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WHERE</a:t>
                      </a:r>
                      <a:r>
                        <a:rPr lang="de-DE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	</a:t>
                      </a:r>
                      <a:r>
                        <a:rPr lang="de-DE" sz="1800" b="1" dirty="0" err="1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Customer</a:t>
                      </a:r>
                      <a:r>
                        <a:rPr lang="de-DE" b="1" dirty="0" err="1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_Id</a:t>
                      </a:r>
                      <a:r>
                        <a:rPr lang="de-DE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 = 10;</a:t>
                      </a:r>
                    </a:p>
                    <a:p>
                      <a:r>
                        <a:rPr lang="de-DE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GO</a:t>
                      </a:r>
                    </a:p>
                    <a:p>
                      <a:endParaRPr lang="de-DE" b="1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</a:txBody>
                  <a:tcPr marL="90133" marR="90133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514516"/>
                  </a:ext>
                </a:extLst>
              </a:tr>
              <a:tr h="407492">
                <a:tc>
                  <a:txBody>
                    <a:bodyPr/>
                    <a:lstStyle/>
                    <a:p>
                      <a:r>
                        <a:rPr lang="de-DE" b="1" dirty="0"/>
                        <a:t> </a:t>
                      </a:r>
                    </a:p>
                  </a:txBody>
                  <a:tcPr marL="90133" marR="90133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8080136"/>
                  </a:ext>
                </a:extLst>
              </a:tr>
            </a:tbl>
          </a:graphicData>
        </a:graphic>
      </p:graphicFrame>
      <p:pic>
        <p:nvPicPr>
          <p:cNvPr id="15" name="Grafik 14">
            <a:extLst>
              <a:ext uri="{FF2B5EF4-FFF2-40B4-BE49-F238E27FC236}">
                <a16:creationId xmlns:a16="http://schemas.microsoft.com/office/drawing/2014/main" id="{248C5213-7A7E-418D-A666-B92ADC9DAC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01"/>
          <a:stretch/>
        </p:blipFill>
        <p:spPr>
          <a:xfrm>
            <a:off x="6096000" y="3448356"/>
            <a:ext cx="5005509" cy="21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419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Uwe Ricken</a:t>
            </a:r>
            <a:br>
              <a:rPr lang="de-DE" dirty="0"/>
            </a:br>
            <a:r>
              <a:rPr lang="de-DE" sz="2400" dirty="0"/>
              <a:t>db Berater GmbH</a:t>
            </a:r>
          </a:p>
        </p:txBody>
      </p:sp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/>
              <a:t>I am working with IT-systems since early 1990's and with the main focus on </a:t>
            </a:r>
            <a:r>
              <a:rPr lang="en-US" sz="1400" b="1" i="1" dirty="0">
                <a:solidFill>
                  <a:schemeClr val="accent5"/>
                </a:solidFill>
              </a:rPr>
              <a:t>Microsoft SQL Server </a:t>
            </a:r>
            <a:r>
              <a:rPr lang="en-US" sz="1400" dirty="0"/>
              <a:t>since version 6.0. I started with development of database applications in 1998 with a professional CRM-System based on Microsoft products (Microsoft Office and </a:t>
            </a:r>
            <a:r>
              <a:rPr lang="en-US" sz="1400" b="1" i="1" dirty="0">
                <a:solidFill>
                  <a:schemeClr val="accent5"/>
                </a:solidFill>
              </a:rPr>
              <a:t>Microsoft SQL Server</a:t>
            </a:r>
            <a:r>
              <a:rPr lang="en-US" sz="1400" dirty="0"/>
              <a:t>).</a:t>
            </a:r>
          </a:p>
          <a:p>
            <a:pPr marL="0" indent="0">
              <a:buNone/>
            </a:pPr>
            <a:br>
              <a:rPr lang="en-US" sz="1400" dirty="0"/>
            </a:br>
            <a:r>
              <a:rPr lang="en-US" sz="1400" dirty="0"/>
              <a:t>Since 2008 I'm focused exclusively on </a:t>
            </a:r>
            <a:r>
              <a:rPr lang="en-US" sz="1400" b="1" i="1" dirty="0">
                <a:solidFill>
                  <a:schemeClr val="accent5"/>
                </a:solidFill>
              </a:rPr>
              <a:t>Microsoft SQL Server</a:t>
            </a:r>
            <a:r>
              <a:rPr lang="en-US" sz="1400" dirty="0"/>
              <a:t> and since 2008 I'm working in 3rd level support teams for banks, insurances and global industries.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/>
              <a:t>Since May 2013 I'm a </a:t>
            </a:r>
            <a:r>
              <a:rPr lang="en-US" sz="1400" b="1" dirty="0">
                <a:solidFill>
                  <a:srgbClr val="FF0000"/>
                </a:solidFill>
              </a:rPr>
              <a:t>Microsoft Certified Master: SQL Server 2008 </a:t>
            </a:r>
            <a:r>
              <a:rPr lang="en-US" sz="1400" dirty="0"/>
              <a:t>which was an amazing way into the depth of </a:t>
            </a:r>
            <a:r>
              <a:rPr lang="en-US" sz="1400" b="1" i="1" dirty="0">
                <a:solidFill>
                  <a:schemeClr val="accent5"/>
                </a:solidFill>
              </a:rPr>
              <a:t>Microsoft SQL Server</a:t>
            </a:r>
            <a:r>
              <a:rPr lang="en-US" sz="1400" dirty="0"/>
              <a:t>.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/>
              <a:t>In July 2013 I have been awarded with the MVP Award for </a:t>
            </a:r>
            <a:r>
              <a:rPr lang="en-US" sz="1400" b="1" i="1" dirty="0">
                <a:solidFill>
                  <a:schemeClr val="accent5"/>
                </a:solidFill>
              </a:rPr>
              <a:t>Microsoft SQL Server</a:t>
            </a:r>
            <a:r>
              <a:rPr lang="en-US" sz="1400" dirty="0"/>
              <a:t>.</a:t>
            </a:r>
            <a:endParaRPr lang="de-DE" sz="1400" dirty="0"/>
          </a:p>
        </p:txBody>
      </p:sp>
      <p:sp>
        <p:nvSpPr>
          <p:cNvPr id="6" name="Textplatzhalter 5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  <a:tabLst>
                <a:tab pos="903265" algn="l"/>
              </a:tabLst>
            </a:pPr>
            <a:r>
              <a:rPr lang="de-DE" sz="1400" b="1" dirty="0" err="1"/>
              <a:t>www</a:t>
            </a:r>
            <a:r>
              <a:rPr lang="de-DE" sz="1400" dirty="0"/>
              <a:t>:	</a:t>
            </a:r>
            <a:r>
              <a:rPr lang="de-DE" sz="1400" dirty="0">
                <a:hlinkClick r:id="rId2"/>
              </a:rPr>
              <a:t>http://www.db-berater.de</a:t>
            </a:r>
            <a:endParaRPr lang="de-DE" sz="1400" dirty="0"/>
          </a:p>
          <a:p>
            <a:pPr marL="0" indent="0">
              <a:buNone/>
              <a:tabLst>
                <a:tab pos="903265" algn="l"/>
              </a:tabLst>
            </a:pPr>
            <a:r>
              <a:rPr lang="de-DE" sz="1400" b="1" dirty="0"/>
              <a:t>email</a:t>
            </a:r>
            <a:r>
              <a:rPr lang="de-DE" sz="1400" dirty="0"/>
              <a:t>:	</a:t>
            </a:r>
            <a:r>
              <a:rPr lang="de-DE" sz="1400" dirty="0">
                <a:hlinkClick r:id="rId3"/>
              </a:rPr>
              <a:t>uwe.ricken@db-berater.de</a:t>
            </a:r>
            <a:endParaRPr lang="de-DE" sz="1400" dirty="0"/>
          </a:p>
          <a:p>
            <a:pPr marL="0" indent="0">
              <a:buNone/>
              <a:tabLst>
                <a:tab pos="903265" algn="l"/>
              </a:tabLst>
            </a:pPr>
            <a:r>
              <a:rPr lang="de-DE" sz="1400" b="1" dirty="0" err="1"/>
              <a:t>blog</a:t>
            </a:r>
            <a:r>
              <a:rPr lang="de-DE" sz="1400" dirty="0"/>
              <a:t>:	</a:t>
            </a:r>
            <a:r>
              <a:rPr lang="de-DE" sz="1400" dirty="0">
                <a:hlinkClick r:id="rId4"/>
              </a:rPr>
              <a:t>http://www.sqlmaster.de</a:t>
            </a:r>
            <a:endParaRPr lang="de-DE" sz="1400" dirty="0"/>
          </a:p>
          <a:p>
            <a:pPr marL="0" indent="0">
              <a:buNone/>
              <a:tabLst>
                <a:tab pos="903265" algn="l"/>
              </a:tabLst>
            </a:pPr>
            <a:r>
              <a:rPr lang="de-DE" sz="1400" b="1" dirty="0" err="1"/>
              <a:t>twitter</a:t>
            </a:r>
            <a:r>
              <a:rPr lang="de-DE" sz="1400" dirty="0"/>
              <a:t>:	</a:t>
            </a:r>
            <a:r>
              <a:rPr lang="de-DE" sz="1400" dirty="0">
                <a:hlinkClick r:id="rId5"/>
              </a:rPr>
              <a:t>@dbberater</a:t>
            </a:r>
            <a:endParaRPr lang="de-DE" sz="1400" dirty="0"/>
          </a:p>
          <a:p>
            <a:pPr marL="0" indent="0">
              <a:buNone/>
              <a:tabLst>
                <a:tab pos="903265" algn="l"/>
              </a:tabLst>
            </a:pPr>
            <a:r>
              <a:rPr lang="de-DE" sz="1400" b="1" dirty="0" err="1"/>
              <a:t>xing</a:t>
            </a:r>
            <a:r>
              <a:rPr lang="de-DE" sz="1400" b="1" dirty="0"/>
              <a:t>:</a:t>
            </a:r>
            <a:r>
              <a:rPr lang="de-DE" sz="1400" dirty="0"/>
              <a:t>	</a:t>
            </a:r>
            <a:r>
              <a:rPr lang="de-DE" sz="1400" dirty="0">
                <a:hlinkClick r:id="rId6"/>
              </a:rPr>
              <a:t>http://www.xing.com/profile/Uwe_Ricken</a:t>
            </a:r>
            <a:endParaRPr lang="de-DE" sz="14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3408667"/>
            <a:ext cx="1872208" cy="187220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72" y="3494589"/>
            <a:ext cx="1143000" cy="835819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0472" y="3494589"/>
            <a:ext cx="1143000" cy="85725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72" y="4682332"/>
            <a:ext cx="1458955" cy="59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7406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D00C962-1F99-4BE1-AB21-FBF4DF1CC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HEAPS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BC6242C-C9C9-4B7A-BDB2-A5BEE0EDE3D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err="1"/>
              <a:t>If</a:t>
            </a:r>
            <a:r>
              <a:rPr lang="de-DE" dirty="0"/>
              <a:t> NOT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key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a </a:t>
            </a:r>
            <a:r>
              <a:rPr lang="de-DE" dirty="0" err="1"/>
              <a:t>predicate</a:t>
            </a:r>
            <a:r>
              <a:rPr lang="de-DE" dirty="0"/>
              <a:t>, Microsoft SQL Server will </a:t>
            </a:r>
            <a:r>
              <a:rPr lang="de-DE" dirty="0" err="1"/>
              <a:t>always</a:t>
            </a:r>
            <a:r>
              <a:rPr lang="de-DE" dirty="0"/>
              <a:t> do a FULL </a:t>
            </a:r>
            <a:r>
              <a:rPr lang="de-DE" dirty="0" err="1"/>
              <a:t>table</a:t>
            </a:r>
            <a:r>
              <a:rPr lang="de-DE" dirty="0"/>
              <a:t> </a:t>
            </a:r>
            <a:r>
              <a:rPr lang="de-DE" dirty="0" err="1"/>
              <a:t>scan</a:t>
            </a:r>
            <a:r>
              <a:rPr lang="de-DE" dirty="0"/>
              <a:t>!</a:t>
            </a:r>
          </a:p>
          <a:p>
            <a:r>
              <a:rPr lang="de-DE" dirty="0"/>
              <a:t>For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eliminating</a:t>
            </a:r>
            <a:r>
              <a:rPr lang="de-DE" dirty="0"/>
              <a:t> a </a:t>
            </a:r>
            <a:r>
              <a:rPr lang="de-DE" dirty="0" err="1"/>
              <a:t>predicate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key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required</a:t>
            </a:r>
            <a:endParaRPr lang="de-DE" dirty="0"/>
          </a:p>
        </p:txBody>
      </p:sp>
      <p:graphicFrame>
        <p:nvGraphicFramePr>
          <p:cNvPr id="12" name="Inhaltsplatzhalter 11">
            <a:extLst>
              <a:ext uri="{FF2B5EF4-FFF2-40B4-BE49-F238E27FC236}">
                <a16:creationId xmlns:a16="http://schemas.microsoft.com/office/drawing/2014/main" id="{DA348694-8CA2-42A2-A3FC-E4BA9B731B7C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2145420"/>
              </p:ext>
            </p:extLst>
          </p:nvPr>
        </p:nvGraphicFramePr>
        <p:xfrm>
          <a:off x="6272213" y="1665288"/>
          <a:ext cx="5584825" cy="21448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84825">
                  <a:extLst>
                    <a:ext uri="{9D8B030D-6E8A-4147-A177-3AD203B41FA5}">
                      <a16:colId xmlns:a16="http://schemas.microsoft.com/office/drawing/2014/main" val="4293733122"/>
                    </a:ext>
                  </a:extLst>
                </a:gridCol>
              </a:tblGrid>
              <a:tr h="1192294">
                <a:tc>
                  <a:txBody>
                    <a:bodyPr/>
                    <a:lstStyle/>
                    <a:p>
                      <a:r>
                        <a:rPr lang="de-DE" sz="18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SELECT</a:t>
                      </a:r>
                      <a:r>
                        <a:rPr lang="de-DE" sz="1800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	*</a:t>
                      </a:r>
                    </a:p>
                    <a:p>
                      <a:r>
                        <a:rPr lang="de-DE" sz="18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FROM</a:t>
                      </a:r>
                      <a:r>
                        <a:rPr lang="de-DE" sz="1800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	</a:t>
                      </a:r>
                      <a:r>
                        <a:rPr lang="de-DE" sz="1800" b="1" dirty="0" err="1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dbo.CustomerOrders</a:t>
                      </a:r>
                      <a:endParaRPr lang="de-DE" sz="1800" b="1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  <a:p>
                      <a:r>
                        <a:rPr lang="de-DE" sz="18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WHERE</a:t>
                      </a:r>
                      <a:r>
                        <a:rPr lang="de-DE" sz="1800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	</a:t>
                      </a:r>
                      <a:r>
                        <a:rPr lang="de-DE" sz="1800" b="1" dirty="0" err="1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OrderDate</a:t>
                      </a:r>
                      <a:r>
                        <a:rPr lang="de-DE" sz="1800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 &gt;= </a:t>
                      </a:r>
                      <a:r>
                        <a:rPr lang="de-DE" sz="1800" b="1" kern="1200" dirty="0">
                          <a:solidFill>
                            <a:srgbClr val="FF0000"/>
                          </a:solidFill>
                          <a:latin typeface="Lucida Console" panose="020B0609040504020204" pitchFamily="49" charset="0"/>
                          <a:ea typeface="+mn-ea"/>
                          <a:cs typeface="+mn-cs"/>
                        </a:rPr>
                        <a:t>'20170101‘</a:t>
                      </a:r>
                    </a:p>
                    <a:p>
                      <a:r>
                        <a:rPr lang="de-DE" sz="1800" b="1" kern="1200" dirty="0">
                          <a:solidFill>
                            <a:schemeClr val="dk1"/>
                          </a:solidFill>
                          <a:latin typeface="Lucida Console" panose="020B0609040504020204" pitchFamily="49" charset="0"/>
                          <a:ea typeface="+mn-ea"/>
                          <a:cs typeface="+mn-cs"/>
                        </a:rPr>
                        <a:t>	AND </a:t>
                      </a:r>
                      <a:r>
                        <a:rPr lang="de-DE" sz="1800" b="1" kern="1200" dirty="0" err="1">
                          <a:solidFill>
                            <a:schemeClr val="dk1"/>
                          </a:solidFill>
                          <a:latin typeface="Lucida Console" panose="020B0609040504020204" pitchFamily="49" charset="0"/>
                          <a:ea typeface="+mn-ea"/>
                          <a:cs typeface="+mn-cs"/>
                        </a:rPr>
                        <a:t>OrderDate</a:t>
                      </a:r>
                      <a:r>
                        <a:rPr lang="de-DE" sz="1800" b="1" kern="1200" dirty="0">
                          <a:solidFill>
                            <a:schemeClr val="dk1"/>
                          </a:solidFill>
                          <a:latin typeface="Lucida Console" panose="020B0609040504020204" pitchFamily="49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b="1" kern="1200" dirty="0">
                          <a:solidFill>
                            <a:srgbClr val="FF0000"/>
                          </a:solidFill>
                          <a:latin typeface="Lucida Console" panose="020B0609040504020204" pitchFamily="49" charset="0"/>
                          <a:ea typeface="+mn-ea"/>
                          <a:cs typeface="+mn-cs"/>
                        </a:rPr>
                        <a:t>&lt; '20170102'</a:t>
                      </a:r>
                      <a:r>
                        <a:rPr lang="de-DE" sz="1800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;</a:t>
                      </a:r>
                    </a:p>
                    <a:p>
                      <a:r>
                        <a:rPr lang="de-DE" sz="18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GO</a:t>
                      </a:r>
                    </a:p>
                    <a:p>
                      <a:endParaRPr lang="de-DE" sz="1800" b="1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</a:txBody>
                  <a:tcPr marL="90133" marR="90133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514516"/>
                  </a:ext>
                </a:extLst>
              </a:tr>
              <a:tr h="407492">
                <a:tc>
                  <a:txBody>
                    <a:bodyPr/>
                    <a:lstStyle/>
                    <a:p>
                      <a:r>
                        <a:rPr lang="de-DE" sz="1800" b="1" dirty="0">
                          <a:latin typeface="Lucida Console" panose="020B0609040504020204" pitchFamily="49" charset="0"/>
                        </a:rPr>
                        <a:t> </a:t>
                      </a:r>
                    </a:p>
                  </a:txBody>
                  <a:tcPr marL="90133" marR="90133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8080136"/>
                  </a:ext>
                </a:extLst>
              </a:tr>
            </a:tbl>
          </a:graphicData>
        </a:graphic>
      </p:graphicFrame>
      <p:pic>
        <p:nvPicPr>
          <p:cNvPr id="2" name="Grafik 1">
            <a:extLst>
              <a:ext uri="{FF2B5EF4-FFF2-40B4-BE49-F238E27FC236}">
                <a16:creationId xmlns:a16="http://schemas.microsoft.com/office/drawing/2014/main" id="{614BA3EA-23BE-4746-9C7B-2345E36CC9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443201"/>
            <a:ext cx="5003800" cy="224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2775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D00C962-1F99-4BE1-AB21-FBF4DF1CC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Clustered</a:t>
            </a:r>
            <a:r>
              <a:rPr lang="de-DE" dirty="0"/>
              <a:t> Index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BC6242C-C9C9-4B7A-BDB2-A5BEE0EDE3D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When partitioning a clustered index, the clustering key must contain the partitioning column.</a:t>
            </a:r>
          </a:p>
          <a:p>
            <a:r>
              <a:rPr lang="en-US" dirty="0"/>
              <a:t>When partitioning a nonunique clustered index, and the partitioning column is not explicitly specified in the clustering key, SQL Server adds the partitioning column by default to the list of clustered index keys.</a:t>
            </a:r>
          </a:p>
          <a:p>
            <a:r>
              <a:rPr lang="en-US" dirty="0"/>
              <a:t>If the clustered index is unique, the clustered index key must contain the partitioning column.</a:t>
            </a:r>
            <a:endParaRPr lang="de-DE" dirty="0"/>
          </a:p>
        </p:txBody>
      </p:sp>
      <p:graphicFrame>
        <p:nvGraphicFramePr>
          <p:cNvPr id="12" name="Inhaltsplatzhalter 11">
            <a:extLst>
              <a:ext uri="{FF2B5EF4-FFF2-40B4-BE49-F238E27FC236}">
                <a16:creationId xmlns:a16="http://schemas.microsoft.com/office/drawing/2014/main" id="{DA348694-8CA2-42A2-A3FC-E4BA9B731B7C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272213" y="1665288"/>
          <a:ext cx="5584825" cy="19216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84825">
                  <a:extLst>
                    <a:ext uri="{9D8B030D-6E8A-4147-A177-3AD203B41FA5}">
                      <a16:colId xmlns:a16="http://schemas.microsoft.com/office/drawing/2014/main" val="4293733122"/>
                    </a:ext>
                  </a:extLst>
                </a:gridCol>
              </a:tblGrid>
              <a:tr h="1192294">
                <a:tc>
                  <a:txBody>
                    <a:bodyPr/>
                    <a:lstStyle/>
                    <a:p>
                      <a:r>
                        <a:rPr lang="de-DE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SELECT</a:t>
                      </a:r>
                      <a:r>
                        <a:rPr lang="de-DE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	*</a:t>
                      </a:r>
                    </a:p>
                    <a:p>
                      <a:r>
                        <a:rPr lang="de-DE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FROM</a:t>
                      </a:r>
                      <a:r>
                        <a:rPr lang="de-DE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	</a:t>
                      </a:r>
                      <a:r>
                        <a:rPr lang="de-DE" b="1" dirty="0" err="1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dbo.CustomerOrders</a:t>
                      </a:r>
                      <a:endParaRPr lang="de-DE" b="1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  <a:p>
                      <a:r>
                        <a:rPr lang="de-DE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WHERE</a:t>
                      </a:r>
                      <a:r>
                        <a:rPr lang="de-DE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	</a:t>
                      </a:r>
                      <a:r>
                        <a:rPr lang="de-DE" sz="1800" b="1" dirty="0" err="1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Customer</a:t>
                      </a:r>
                      <a:r>
                        <a:rPr lang="de-DE" b="1" dirty="0" err="1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_Id</a:t>
                      </a:r>
                      <a:r>
                        <a:rPr lang="de-DE" b="1" dirty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 = 10;</a:t>
                      </a:r>
                    </a:p>
                    <a:p>
                      <a:r>
                        <a:rPr lang="de-DE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Lucida Console" panose="020B0609040504020204" pitchFamily="49" charset="0"/>
                        </a:rPr>
                        <a:t>GO</a:t>
                      </a:r>
                    </a:p>
                    <a:p>
                      <a:endParaRPr lang="de-DE" b="1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</a:txBody>
                  <a:tcPr marL="90133" marR="90133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514516"/>
                  </a:ext>
                </a:extLst>
              </a:tr>
              <a:tr h="407492">
                <a:tc>
                  <a:txBody>
                    <a:bodyPr/>
                    <a:lstStyle/>
                    <a:p>
                      <a:r>
                        <a:rPr lang="de-DE" b="1" dirty="0"/>
                        <a:t> </a:t>
                      </a:r>
                    </a:p>
                  </a:txBody>
                  <a:tcPr marL="90133" marR="90133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8080136"/>
                  </a:ext>
                </a:extLst>
              </a:tr>
            </a:tbl>
          </a:graphicData>
        </a:graphic>
      </p:graphicFrame>
      <p:pic>
        <p:nvPicPr>
          <p:cNvPr id="15" name="Grafik 14">
            <a:extLst>
              <a:ext uri="{FF2B5EF4-FFF2-40B4-BE49-F238E27FC236}">
                <a16:creationId xmlns:a16="http://schemas.microsoft.com/office/drawing/2014/main" id="{248C5213-7A7E-418D-A666-B92ADC9DAC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01"/>
          <a:stretch/>
        </p:blipFill>
        <p:spPr>
          <a:xfrm>
            <a:off x="6096000" y="2918351"/>
            <a:ext cx="5005509" cy="21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6354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DD39778D-8111-45EF-BD45-D7FFEB196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Index = [</a:t>
            </a:r>
            <a:r>
              <a:rPr lang="de-DE" dirty="0" err="1"/>
              <a:t>Id</a:t>
            </a:r>
            <a:r>
              <a:rPr lang="de-DE" dirty="0"/>
              <a:t>], [</a:t>
            </a:r>
            <a:r>
              <a:rPr lang="de-DE" dirty="0" err="1"/>
              <a:t>OrderDate</a:t>
            </a:r>
            <a:r>
              <a:rPr lang="de-DE" dirty="0"/>
              <a:t>]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178AB76-0328-4BF9-BA6A-0A8F651457B8}"/>
              </a:ext>
            </a:extLst>
          </p:cNvPr>
          <p:cNvSpPr txBox="1"/>
          <p:nvPr/>
        </p:nvSpPr>
        <p:spPr>
          <a:xfrm>
            <a:off x="371475" y="1665288"/>
            <a:ext cx="11449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CREATE UNIQUE CLUSTERED INDEX</a:t>
            </a:r>
            <a:r>
              <a:rPr lang="en-US" b="1" dirty="0">
                <a:latin typeface="Lucida Console" panose="020B0609040504020204" pitchFamily="49" charset="0"/>
              </a:rPr>
              <a:t> </a:t>
            </a:r>
            <a:r>
              <a:rPr lang="en-US" b="1" dirty="0" err="1">
                <a:latin typeface="Lucida Console" panose="020B0609040504020204" pitchFamily="49" charset="0"/>
              </a:rPr>
              <a:t>cuix_CustomerOrders_Id</a:t>
            </a:r>
            <a:endParaRPr lang="en-US" b="1" dirty="0">
              <a:latin typeface="Lucida Console" panose="020B0609040504020204" pitchFamily="49" charset="0"/>
            </a:endParaRPr>
          </a:p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ON</a:t>
            </a:r>
            <a:r>
              <a:rPr lang="en-US" b="1" dirty="0">
                <a:latin typeface="Lucida Console" panose="020B0609040504020204" pitchFamily="49" charset="0"/>
              </a:rPr>
              <a:t> </a:t>
            </a:r>
            <a:r>
              <a:rPr lang="en-US" b="1" dirty="0" err="1">
                <a:latin typeface="Lucida Console" panose="020B0609040504020204" pitchFamily="49" charset="0"/>
              </a:rPr>
              <a:t>dbo.CustomerOrders</a:t>
            </a:r>
            <a:r>
              <a:rPr lang="en-US" b="1" dirty="0">
                <a:latin typeface="Lucida Console" panose="020B0609040504020204" pitchFamily="49" charset="0"/>
              </a:rPr>
              <a:t> (Id, </a:t>
            </a:r>
            <a:r>
              <a:rPr lang="en-US" b="1" dirty="0" err="1">
                <a:latin typeface="Lucida Console" panose="020B0609040504020204" pitchFamily="49" charset="0"/>
              </a:rPr>
              <a:t>OrderDate</a:t>
            </a:r>
            <a:r>
              <a:rPr lang="en-US" b="1" dirty="0">
                <a:latin typeface="Lucida Console" panose="020B0609040504020204" pitchFamily="49" charset="0"/>
              </a:rPr>
              <a:t>)</a:t>
            </a:r>
          </a:p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ON</a:t>
            </a:r>
            <a:r>
              <a:rPr lang="de-DE" b="1" dirty="0">
                <a:latin typeface="Lucida Console" panose="020B0609040504020204" pitchFamily="49" charset="0"/>
              </a:rPr>
              <a:t> </a:t>
            </a:r>
            <a:r>
              <a:rPr lang="de-DE" b="1" dirty="0" err="1">
                <a:latin typeface="Lucida Console" panose="020B0609040504020204" pitchFamily="49" charset="0"/>
              </a:rPr>
              <a:t>OrderDates</a:t>
            </a:r>
            <a:r>
              <a:rPr lang="de-DE" b="1" dirty="0">
                <a:latin typeface="Lucida Console" panose="020B0609040504020204" pitchFamily="49" charset="0"/>
              </a:rPr>
              <a:t>(</a:t>
            </a:r>
            <a:r>
              <a:rPr lang="de-DE" b="1" dirty="0" err="1">
                <a:latin typeface="Lucida Console" panose="020B0609040504020204" pitchFamily="49" charset="0"/>
              </a:rPr>
              <a:t>OrderDate</a:t>
            </a:r>
            <a:r>
              <a:rPr lang="de-DE" b="1" dirty="0">
                <a:latin typeface="Lucida Console" panose="020B0609040504020204" pitchFamily="49" charset="0"/>
              </a:rPr>
              <a:t>);</a:t>
            </a:r>
          </a:p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GO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35603F29-0A83-45A6-861E-72E10BBE2CFF}"/>
              </a:ext>
            </a:extLst>
          </p:cNvPr>
          <p:cNvSpPr txBox="1"/>
          <p:nvPr/>
        </p:nvSpPr>
        <p:spPr>
          <a:xfrm>
            <a:off x="334964" y="2973567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SELECT</a:t>
            </a:r>
            <a:r>
              <a:rPr lang="de-DE" b="1" dirty="0">
                <a:latin typeface="Lucida Console" panose="020B0609040504020204" pitchFamily="49" charset="0"/>
              </a:rPr>
              <a:t> * </a:t>
            </a:r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FROM</a:t>
            </a:r>
            <a:r>
              <a:rPr lang="de-DE" b="1" dirty="0">
                <a:latin typeface="Lucida Console" panose="020B0609040504020204" pitchFamily="49" charset="0"/>
              </a:rPr>
              <a:t> </a:t>
            </a:r>
            <a:r>
              <a:rPr lang="de-DE" b="1" dirty="0" err="1">
                <a:latin typeface="Lucida Console" panose="020B0609040504020204" pitchFamily="49" charset="0"/>
              </a:rPr>
              <a:t>dbo.CustomerOrders</a:t>
            </a:r>
            <a:r>
              <a:rPr lang="de-DE" b="1" dirty="0">
                <a:latin typeface="Lucida Console" panose="020B0609040504020204" pitchFamily="49" charset="0"/>
              </a:rPr>
              <a:t> </a:t>
            </a:r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WHERE</a:t>
            </a:r>
            <a:r>
              <a:rPr lang="de-DE" b="1" dirty="0">
                <a:latin typeface="Lucida Console" panose="020B0609040504020204" pitchFamily="49" charset="0"/>
              </a:rPr>
              <a:t> </a:t>
            </a:r>
            <a:r>
              <a:rPr lang="de-DE" b="1" dirty="0" err="1">
                <a:latin typeface="Lucida Console" panose="020B0609040504020204" pitchFamily="49" charset="0"/>
              </a:rPr>
              <a:t>Id</a:t>
            </a:r>
            <a:r>
              <a:rPr lang="de-DE" b="1" dirty="0">
                <a:latin typeface="Lucida Console" panose="020B0609040504020204" pitchFamily="49" charset="0"/>
              </a:rPr>
              <a:t> = 1000014;</a:t>
            </a:r>
          </a:p>
          <a:p>
            <a:r>
              <a:rPr lang="de-DE" b="1" dirty="0">
                <a:latin typeface="Lucida Console" panose="020B0609040504020204" pitchFamily="49" charset="0"/>
              </a:rPr>
              <a:t>GO</a:t>
            </a:r>
            <a:endParaRPr lang="de-DE" b="1" dirty="0">
              <a:solidFill>
                <a:schemeClr val="accent5">
                  <a:lumMod val="75000"/>
                </a:schemeClr>
              </a:solidFill>
              <a:latin typeface="Lucida Console" panose="020B0609040504020204" pitchFamily="49" charset="0"/>
            </a:endParaRP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CDCC7B1C-EDCC-44DD-BF81-74875EDCCF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089" y="3868488"/>
            <a:ext cx="2719407" cy="180976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9F487621-8B06-47E2-9BE9-D5D7616AA1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9489" y="3944694"/>
            <a:ext cx="3762375" cy="1657350"/>
          </a:xfrm>
          <a:prstGeom prst="rect">
            <a:avLst/>
          </a:prstGeom>
        </p:spPr>
      </p:pic>
      <p:sp>
        <p:nvSpPr>
          <p:cNvPr id="16" name="Pfeil: nach rechts 15">
            <a:extLst>
              <a:ext uri="{FF2B5EF4-FFF2-40B4-BE49-F238E27FC236}">
                <a16:creationId xmlns:a16="http://schemas.microsoft.com/office/drawing/2014/main" id="{9198E841-624C-443C-ACB5-CAE107330A2B}"/>
              </a:ext>
            </a:extLst>
          </p:cNvPr>
          <p:cNvSpPr/>
          <p:nvPr/>
        </p:nvSpPr>
        <p:spPr>
          <a:xfrm>
            <a:off x="3116495" y="4551495"/>
            <a:ext cx="2942993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b="1" dirty="0"/>
              <a:t>Walk </a:t>
            </a:r>
            <a:r>
              <a:rPr lang="de-DE" sz="1100" b="1" dirty="0" err="1"/>
              <a:t>through</a:t>
            </a:r>
            <a:r>
              <a:rPr lang="de-DE" sz="1100" b="1" dirty="0"/>
              <a:t> ALL </a:t>
            </a:r>
            <a:r>
              <a:rPr lang="de-DE" sz="1100" b="1" dirty="0" err="1"/>
              <a:t>partitions</a:t>
            </a:r>
            <a:endParaRPr lang="de-DE" sz="1100" b="1" dirty="0"/>
          </a:p>
        </p:txBody>
      </p:sp>
    </p:spTree>
    <p:extLst>
      <p:ext uri="{BB962C8B-B14F-4D97-AF65-F5344CB8AC3E}">
        <p14:creationId xmlns:p14="http://schemas.microsoft.com/office/powerpoint/2010/main" val="21677544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DD39778D-8111-45EF-BD45-D7FFEB196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Index = [</a:t>
            </a:r>
            <a:r>
              <a:rPr lang="de-DE" dirty="0" err="1"/>
              <a:t>Id</a:t>
            </a:r>
            <a:r>
              <a:rPr lang="de-DE" dirty="0"/>
              <a:t>], [</a:t>
            </a:r>
            <a:r>
              <a:rPr lang="de-DE" dirty="0" err="1"/>
              <a:t>OrderDate</a:t>
            </a:r>
            <a:r>
              <a:rPr lang="de-DE" dirty="0"/>
              <a:t>]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178AB76-0328-4BF9-BA6A-0A8F651457B8}"/>
              </a:ext>
            </a:extLst>
          </p:cNvPr>
          <p:cNvSpPr txBox="1"/>
          <p:nvPr/>
        </p:nvSpPr>
        <p:spPr>
          <a:xfrm>
            <a:off x="371475" y="1665288"/>
            <a:ext cx="114490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SELECT</a:t>
            </a:r>
            <a:r>
              <a:rPr lang="de-DE" b="1" dirty="0">
                <a:latin typeface="Lucida Console" panose="020B0609040504020204" pitchFamily="49" charset="0"/>
              </a:rPr>
              <a:t>	*</a:t>
            </a:r>
          </a:p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FROM</a:t>
            </a:r>
            <a:r>
              <a:rPr lang="de-DE" b="1" dirty="0">
                <a:latin typeface="Lucida Console" panose="020B0609040504020204" pitchFamily="49" charset="0"/>
              </a:rPr>
              <a:t>	</a:t>
            </a:r>
            <a:r>
              <a:rPr lang="de-DE" b="1" dirty="0" err="1">
                <a:latin typeface="Lucida Console" panose="020B0609040504020204" pitchFamily="49" charset="0"/>
              </a:rPr>
              <a:t>dbo.CustomerOrders</a:t>
            </a:r>
            <a:endParaRPr lang="de-DE" b="1" dirty="0">
              <a:latin typeface="Lucida Console" panose="020B0609040504020204" pitchFamily="49" charset="0"/>
            </a:endParaRPr>
          </a:p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WHERE	</a:t>
            </a:r>
            <a:r>
              <a:rPr lang="de-DE" b="1" dirty="0" err="1">
                <a:latin typeface="Lucida Console" panose="020B0609040504020204" pitchFamily="49" charset="0"/>
              </a:rPr>
              <a:t>Id</a:t>
            </a:r>
            <a:r>
              <a:rPr lang="de-DE" b="1" dirty="0">
                <a:latin typeface="Lucida Console" panose="020B0609040504020204" pitchFamily="49" charset="0"/>
              </a:rPr>
              <a:t> = 1000014</a:t>
            </a:r>
          </a:p>
          <a:p>
            <a:r>
              <a:rPr lang="de-DE" b="1" dirty="0">
                <a:latin typeface="Lucida Console" panose="020B0609040504020204" pitchFamily="49" charset="0"/>
              </a:rPr>
              <a:t>	AND </a:t>
            </a:r>
            <a:r>
              <a:rPr lang="de-DE" b="1" dirty="0" err="1">
                <a:latin typeface="Lucida Console" panose="020B0609040504020204" pitchFamily="49" charset="0"/>
              </a:rPr>
              <a:t>OrderDate</a:t>
            </a:r>
            <a:r>
              <a:rPr lang="de-DE" b="1" dirty="0">
                <a:latin typeface="Lucida Console" panose="020B0609040504020204" pitchFamily="49" charset="0"/>
              </a:rPr>
              <a:t> &gt;= </a:t>
            </a:r>
            <a:r>
              <a:rPr lang="de-DE" b="1" dirty="0">
                <a:solidFill>
                  <a:srgbClr val="FF0000"/>
                </a:solidFill>
                <a:latin typeface="Lucida Console" panose="020B0609040504020204" pitchFamily="49" charset="0"/>
              </a:rPr>
              <a:t>'20170101‘</a:t>
            </a:r>
          </a:p>
          <a:p>
            <a:r>
              <a:rPr lang="de-DE" b="1" dirty="0">
                <a:latin typeface="Lucida Console" panose="020B0609040504020204" pitchFamily="49" charset="0"/>
              </a:rPr>
              <a:t>	AND </a:t>
            </a:r>
            <a:r>
              <a:rPr lang="de-DE" b="1" dirty="0" err="1">
                <a:latin typeface="Lucida Console" panose="020B0609040504020204" pitchFamily="49" charset="0"/>
              </a:rPr>
              <a:t>OrderDate</a:t>
            </a:r>
            <a:r>
              <a:rPr lang="de-DE" b="1" dirty="0">
                <a:latin typeface="Lucida Console" panose="020B0609040504020204" pitchFamily="49" charset="0"/>
              </a:rPr>
              <a:t> &lt; </a:t>
            </a:r>
            <a:r>
              <a:rPr lang="de-DE" b="1" dirty="0">
                <a:solidFill>
                  <a:srgbClr val="FF0000"/>
                </a:solidFill>
                <a:latin typeface="Lucida Console" panose="020B0609040504020204" pitchFamily="49" charset="0"/>
              </a:rPr>
              <a:t>'20170201'</a:t>
            </a:r>
          </a:p>
        </p:txBody>
      </p:sp>
      <p:sp>
        <p:nvSpPr>
          <p:cNvPr id="16" name="Pfeil: nach rechts 15">
            <a:extLst>
              <a:ext uri="{FF2B5EF4-FFF2-40B4-BE49-F238E27FC236}">
                <a16:creationId xmlns:a16="http://schemas.microsoft.com/office/drawing/2014/main" id="{9198E841-624C-443C-ACB5-CAE107330A2B}"/>
              </a:ext>
            </a:extLst>
          </p:cNvPr>
          <p:cNvSpPr/>
          <p:nvPr/>
        </p:nvSpPr>
        <p:spPr>
          <a:xfrm>
            <a:off x="3281384" y="4414572"/>
            <a:ext cx="2778105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b="1" dirty="0"/>
              <a:t>Walk </a:t>
            </a:r>
            <a:r>
              <a:rPr lang="de-DE" sz="1100" b="1" dirty="0" err="1"/>
              <a:t>through</a:t>
            </a:r>
            <a:r>
              <a:rPr lang="de-DE" sz="1100" b="1" dirty="0"/>
              <a:t> ONE </a:t>
            </a:r>
            <a:r>
              <a:rPr lang="de-DE" sz="1100" b="1" dirty="0" err="1"/>
              <a:t>partition</a:t>
            </a:r>
            <a:endParaRPr lang="de-DE" sz="1100" b="1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DF44BBA-9987-4C16-ACB2-6B215CDDA6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3935124"/>
            <a:ext cx="2909909" cy="166688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5AC72B7-9035-4653-9001-BE4F76228B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935124"/>
            <a:ext cx="3593516" cy="165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6102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DD39778D-8111-45EF-BD45-D7FFEB196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Index = [</a:t>
            </a:r>
            <a:r>
              <a:rPr lang="de-DE" dirty="0" err="1"/>
              <a:t>OrderDate</a:t>
            </a:r>
            <a:r>
              <a:rPr lang="de-DE" dirty="0"/>
              <a:t>], [</a:t>
            </a:r>
            <a:r>
              <a:rPr lang="de-DE" dirty="0" err="1"/>
              <a:t>Id</a:t>
            </a:r>
            <a:r>
              <a:rPr lang="de-DE" dirty="0"/>
              <a:t>]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178AB76-0328-4BF9-BA6A-0A8F651457B8}"/>
              </a:ext>
            </a:extLst>
          </p:cNvPr>
          <p:cNvSpPr txBox="1"/>
          <p:nvPr/>
        </p:nvSpPr>
        <p:spPr>
          <a:xfrm>
            <a:off x="371475" y="1665288"/>
            <a:ext cx="11449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CREATE UNIQUE CLUSTERED INDEX</a:t>
            </a:r>
            <a:r>
              <a:rPr lang="en-US" b="1" dirty="0">
                <a:latin typeface="Lucida Console" panose="020B0609040504020204" pitchFamily="49" charset="0"/>
              </a:rPr>
              <a:t> </a:t>
            </a:r>
            <a:r>
              <a:rPr lang="en-US" b="1" dirty="0" err="1">
                <a:latin typeface="Lucida Console" panose="020B0609040504020204" pitchFamily="49" charset="0"/>
              </a:rPr>
              <a:t>cuix_CustomerOrders_Id</a:t>
            </a:r>
            <a:endParaRPr lang="en-US" b="1" dirty="0">
              <a:latin typeface="Lucida Console" panose="020B0609040504020204" pitchFamily="49" charset="0"/>
            </a:endParaRPr>
          </a:p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ON</a:t>
            </a:r>
            <a:r>
              <a:rPr lang="en-US" b="1" dirty="0">
                <a:latin typeface="Lucida Console" panose="020B0609040504020204" pitchFamily="49" charset="0"/>
              </a:rPr>
              <a:t> </a:t>
            </a:r>
            <a:r>
              <a:rPr lang="en-US" b="1" dirty="0" err="1">
                <a:latin typeface="Lucida Console" panose="020B0609040504020204" pitchFamily="49" charset="0"/>
              </a:rPr>
              <a:t>dbo.CustomerOrders</a:t>
            </a:r>
            <a:r>
              <a:rPr lang="en-US" b="1" dirty="0">
                <a:latin typeface="Lucida Console" panose="020B0609040504020204" pitchFamily="49" charset="0"/>
              </a:rPr>
              <a:t> (</a:t>
            </a:r>
            <a:r>
              <a:rPr lang="en-US" b="1" dirty="0" err="1">
                <a:latin typeface="Lucida Console" panose="020B0609040504020204" pitchFamily="49" charset="0"/>
              </a:rPr>
              <a:t>OrderDate</a:t>
            </a:r>
            <a:r>
              <a:rPr lang="en-US" b="1" dirty="0">
                <a:latin typeface="Lucida Console" panose="020B0609040504020204" pitchFamily="49" charset="0"/>
              </a:rPr>
              <a:t>, Id)</a:t>
            </a:r>
          </a:p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ON</a:t>
            </a:r>
            <a:r>
              <a:rPr lang="de-DE" b="1" dirty="0">
                <a:latin typeface="Lucida Console" panose="020B0609040504020204" pitchFamily="49" charset="0"/>
              </a:rPr>
              <a:t> </a:t>
            </a:r>
            <a:r>
              <a:rPr lang="de-DE" b="1" dirty="0" err="1">
                <a:latin typeface="Lucida Console" panose="020B0609040504020204" pitchFamily="49" charset="0"/>
              </a:rPr>
              <a:t>OrderDates</a:t>
            </a:r>
            <a:r>
              <a:rPr lang="de-DE" b="1" dirty="0">
                <a:latin typeface="Lucida Console" panose="020B0609040504020204" pitchFamily="49" charset="0"/>
              </a:rPr>
              <a:t>(</a:t>
            </a:r>
            <a:r>
              <a:rPr lang="de-DE" b="1" dirty="0" err="1">
                <a:latin typeface="Lucida Console" panose="020B0609040504020204" pitchFamily="49" charset="0"/>
              </a:rPr>
              <a:t>OrderDate</a:t>
            </a:r>
            <a:r>
              <a:rPr lang="de-DE" b="1" dirty="0">
                <a:latin typeface="Lucida Console" panose="020B0609040504020204" pitchFamily="49" charset="0"/>
              </a:rPr>
              <a:t>);</a:t>
            </a:r>
          </a:p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GO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35603F29-0A83-45A6-861E-72E10BBE2CFF}"/>
              </a:ext>
            </a:extLst>
          </p:cNvPr>
          <p:cNvSpPr txBox="1"/>
          <p:nvPr/>
        </p:nvSpPr>
        <p:spPr>
          <a:xfrm>
            <a:off x="334964" y="2973567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SELECT</a:t>
            </a:r>
            <a:r>
              <a:rPr lang="de-DE" b="1" dirty="0">
                <a:latin typeface="Lucida Console" panose="020B0609040504020204" pitchFamily="49" charset="0"/>
              </a:rPr>
              <a:t> * </a:t>
            </a:r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FROM</a:t>
            </a:r>
            <a:r>
              <a:rPr lang="de-DE" b="1" dirty="0">
                <a:latin typeface="Lucida Console" panose="020B0609040504020204" pitchFamily="49" charset="0"/>
              </a:rPr>
              <a:t> </a:t>
            </a:r>
            <a:r>
              <a:rPr lang="de-DE" b="1" dirty="0" err="1">
                <a:latin typeface="Lucida Console" panose="020B0609040504020204" pitchFamily="49" charset="0"/>
              </a:rPr>
              <a:t>dbo.CustomerOrders</a:t>
            </a:r>
            <a:r>
              <a:rPr lang="de-DE" b="1" dirty="0">
                <a:latin typeface="Lucida Console" panose="020B0609040504020204" pitchFamily="49" charset="0"/>
              </a:rPr>
              <a:t> </a:t>
            </a:r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WHERE</a:t>
            </a:r>
            <a:r>
              <a:rPr lang="de-DE" b="1" dirty="0">
                <a:latin typeface="Lucida Console" panose="020B0609040504020204" pitchFamily="49" charset="0"/>
              </a:rPr>
              <a:t> </a:t>
            </a:r>
            <a:r>
              <a:rPr lang="de-DE" b="1" dirty="0" err="1">
                <a:latin typeface="Lucida Console" panose="020B0609040504020204" pitchFamily="49" charset="0"/>
              </a:rPr>
              <a:t>Id</a:t>
            </a:r>
            <a:r>
              <a:rPr lang="de-DE" b="1" dirty="0">
                <a:latin typeface="Lucida Console" panose="020B0609040504020204" pitchFamily="49" charset="0"/>
              </a:rPr>
              <a:t> = 1000014;</a:t>
            </a:r>
          </a:p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GO</a:t>
            </a:r>
          </a:p>
        </p:txBody>
      </p:sp>
      <p:sp>
        <p:nvSpPr>
          <p:cNvPr id="16" name="Pfeil: nach rechts 15">
            <a:extLst>
              <a:ext uri="{FF2B5EF4-FFF2-40B4-BE49-F238E27FC236}">
                <a16:creationId xmlns:a16="http://schemas.microsoft.com/office/drawing/2014/main" id="{9198E841-624C-443C-ACB5-CAE107330A2B}"/>
              </a:ext>
            </a:extLst>
          </p:cNvPr>
          <p:cNvSpPr/>
          <p:nvPr/>
        </p:nvSpPr>
        <p:spPr>
          <a:xfrm>
            <a:off x="4655344" y="4414571"/>
            <a:ext cx="1404144" cy="9844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b="1" dirty="0"/>
              <a:t>Walk </a:t>
            </a:r>
            <a:r>
              <a:rPr lang="de-DE" sz="1100" b="1" dirty="0" err="1"/>
              <a:t>through</a:t>
            </a:r>
            <a:r>
              <a:rPr lang="de-DE" sz="1100" b="1" dirty="0"/>
              <a:t> ALL </a:t>
            </a:r>
            <a:r>
              <a:rPr lang="de-DE" sz="1100" b="1" dirty="0" err="1"/>
              <a:t>partitions</a:t>
            </a:r>
            <a:endParaRPr lang="de-DE" sz="1100" b="1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6FF5E47-2AC3-4B1D-B7ED-5DF0BE7491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400" y="3936632"/>
            <a:ext cx="4252944" cy="1662125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BA94651F-22A7-42A4-81B8-DE06DBF481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7805" y="3936632"/>
            <a:ext cx="3529604" cy="164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4654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DD39778D-8111-45EF-BD45-D7FFEB196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Index = [</a:t>
            </a:r>
            <a:r>
              <a:rPr lang="de-DE" dirty="0" err="1"/>
              <a:t>OrderDate</a:t>
            </a:r>
            <a:r>
              <a:rPr lang="de-DE" dirty="0"/>
              <a:t>], [</a:t>
            </a:r>
            <a:r>
              <a:rPr lang="de-DE" dirty="0" err="1"/>
              <a:t>Id</a:t>
            </a:r>
            <a:r>
              <a:rPr lang="de-DE" dirty="0"/>
              <a:t>]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178AB76-0328-4BF9-BA6A-0A8F651457B8}"/>
              </a:ext>
            </a:extLst>
          </p:cNvPr>
          <p:cNvSpPr txBox="1"/>
          <p:nvPr/>
        </p:nvSpPr>
        <p:spPr>
          <a:xfrm>
            <a:off x="371475" y="1665288"/>
            <a:ext cx="114490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SELECT</a:t>
            </a:r>
            <a:r>
              <a:rPr lang="de-DE" b="1" dirty="0">
                <a:latin typeface="Lucida Console" panose="020B0609040504020204" pitchFamily="49" charset="0"/>
              </a:rPr>
              <a:t>	*</a:t>
            </a:r>
          </a:p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FROM</a:t>
            </a:r>
            <a:r>
              <a:rPr lang="de-DE" b="1" dirty="0">
                <a:latin typeface="Lucida Console" panose="020B0609040504020204" pitchFamily="49" charset="0"/>
              </a:rPr>
              <a:t>	</a:t>
            </a:r>
            <a:r>
              <a:rPr lang="de-DE" b="1" dirty="0" err="1">
                <a:latin typeface="Lucida Console" panose="020B0609040504020204" pitchFamily="49" charset="0"/>
              </a:rPr>
              <a:t>dbo.CustomerOrders</a:t>
            </a:r>
            <a:endParaRPr lang="de-DE" b="1" dirty="0">
              <a:latin typeface="Lucida Console" panose="020B0609040504020204" pitchFamily="49" charset="0"/>
            </a:endParaRPr>
          </a:p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WHERE	</a:t>
            </a:r>
            <a:r>
              <a:rPr lang="de-DE" b="1" dirty="0" err="1">
                <a:latin typeface="Lucida Console" panose="020B0609040504020204" pitchFamily="49" charset="0"/>
              </a:rPr>
              <a:t>Id</a:t>
            </a:r>
            <a:r>
              <a:rPr lang="de-DE" b="1" dirty="0">
                <a:latin typeface="Lucida Console" panose="020B0609040504020204" pitchFamily="49" charset="0"/>
              </a:rPr>
              <a:t> = 1000014</a:t>
            </a:r>
          </a:p>
          <a:p>
            <a:r>
              <a:rPr lang="de-DE" b="1" dirty="0">
                <a:latin typeface="Lucida Console" panose="020B0609040504020204" pitchFamily="49" charset="0"/>
              </a:rPr>
              <a:t>	AND </a:t>
            </a:r>
            <a:r>
              <a:rPr lang="de-DE" b="1" dirty="0" err="1">
                <a:latin typeface="Lucida Console" panose="020B0609040504020204" pitchFamily="49" charset="0"/>
              </a:rPr>
              <a:t>OrderDate</a:t>
            </a:r>
            <a:r>
              <a:rPr lang="de-DE" b="1" dirty="0">
                <a:latin typeface="Lucida Console" panose="020B0609040504020204" pitchFamily="49" charset="0"/>
              </a:rPr>
              <a:t> &gt;= </a:t>
            </a:r>
            <a:r>
              <a:rPr lang="de-DE" b="1" dirty="0">
                <a:solidFill>
                  <a:srgbClr val="FF0000"/>
                </a:solidFill>
                <a:latin typeface="Lucida Console" panose="020B0609040504020204" pitchFamily="49" charset="0"/>
              </a:rPr>
              <a:t>'20170101‘</a:t>
            </a:r>
          </a:p>
          <a:p>
            <a:r>
              <a:rPr lang="de-DE" b="1" dirty="0">
                <a:latin typeface="Lucida Console" panose="020B0609040504020204" pitchFamily="49" charset="0"/>
              </a:rPr>
              <a:t>	AND </a:t>
            </a:r>
            <a:r>
              <a:rPr lang="de-DE" b="1" dirty="0" err="1">
                <a:latin typeface="Lucida Console" panose="020B0609040504020204" pitchFamily="49" charset="0"/>
              </a:rPr>
              <a:t>OrderDate</a:t>
            </a:r>
            <a:r>
              <a:rPr lang="de-DE" b="1" dirty="0">
                <a:latin typeface="Lucida Console" panose="020B0609040504020204" pitchFamily="49" charset="0"/>
              </a:rPr>
              <a:t> &lt; </a:t>
            </a:r>
            <a:r>
              <a:rPr lang="de-DE" b="1" dirty="0">
                <a:solidFill>
                  <a:srgbClr val="FF0000"/>
                </a:solidFill>
                <a:latin typeface="Lucida Console" panose="020B0609040504020204" pitchFamily="49" charset="0"/>
              </a:rPr>
              <a:t>'20170201'</a:t>
            </a:r>
          </a:p>
        </p:txBody>
      </p:sp>
      <p:sp>
        <p:nvSpPr>
          <p:cNvPr id="16" name="Pfeil: nach rechts 15">
            <a:extLst>
              <a:ext uri="{FF2B5EF4-FFF2-40B4-BE49-F238E27FC236}">
                <a16:creationId xmlns:a16="http://schemas.microsoft.com/office/drawing/2014/main" id="{9198E841-624C-443C-ACB5-CAE107330A2B}"/>
              </a:ext>
            </a:extLst>
          </p:cNvPr>
          <p:cNvSpPr/>
          <p:nvPr/>
        </p:nvSpPr>
        <p:spPr>
          <a:xfrm>
            <a:off x="3748113" y="4414572"/>
            <a:ext cx="231137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b="1" dirty="0"/>
              <a:t>Walk </a:t>
            </a:r>
            <a:r>
              <a:rPr lang="de-DE" sz="1100" b="1" dirty="0" err="1"/>
              <a:t>through</a:t>
            </a:r>
            <a:r>
              <a:rPr lang="de-DE" sz="1100" b="1" dirty="0"/>
              <a:t> ONE </a:t>
            </a:r>
            <a:r>
              <a:rPr lang="de-DE" sz="1100" b="1" dirty="0" err="1"/>
              <a:t>partition</a:t>
            </a:r>
            <a:endParaRPr lang="de-DE" sz="1100" b="1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6D20733-8F7A-43A8-A87D-8B971AA2D2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3949444"/>
            <a:ext cx="3376637" cy="16526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23420C15-3BC8-4DD5-BA4B-D04610376F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968"/>
          <a:stretch/>
        </p:blipFill>
        <p:spPr>
          <a:xfrm>
            <a:off x="6132514" y="3933825"/>
            <a:ext cx="3943510" cy="166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3969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Maintenance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Statistics on partitioned tables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48831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F02883-BD75-451F-B7FB-41BDAC847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SQL Server </a:t>
            </a:r>
            <a:r>
              <a:rPr lang="de-DE" dirty="0" err="1"/>
              <a:t>Incremental</a:t>
            </a:r>
            <a:r>
              <a:rPr lang="de-DE" dirty="0"/>
              <a:t> </a:t>
            </a:r>
            <a:r>
              <a:rPr lang="de-DE" dirty="0" err="1"/>
              <a:t>Statistics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2114277-B061-4A62-95AC-A6EF14AB2A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Updating statistics requires to sample rows across all partitions and the statistics reflects the data distribution of the table as whole.</a:t>
            </a:r>
          </a:p>
          <a:p>
            <a:r>
              <a:rPr lang="en-US" dirty="0"/>
              <a:t>Update statistics can take a lot of I/O and CPU resources.</a:t>
            </a:r>
          </a:p>
          <a:p>
            <a:r>
              <a:rPr lang="en-US" dirty="0"/>
              <a:t>If data in “previous” partitions remain unchanged only the changed data distribution for new partitions or updated partitions need to be updated</a:t>
            </a:r>
          </a:p>
          <a:p>
            <a:r>
              <a:rPr lang="en-US" dirty="0"/>
              <a:t>Incremental Statistics can handle it, which is built-in on </a:t>
            </a:r>
            <a:r>
              <a:rPr lang="en-US" b="1" dirty="0"/>
              <a:t>SQL Server 2014 </a:t>
            </a:r>
            <a:r>
              <a:rPr lang="en-US" dirty="0"/>
              <a:t>and onwards.</a:t>
            </a:r>
          </a:p>
          <a:p>
            <a:r>
              <a:rPr lang="en-US" dirty="0"/>
              <a:t>Before SQL Server 2014 best practice was to create filtered statistics for each partition!</a:t>
            </a:r>
          </a:p>
          <a:p>
            <a:r>
              <a:rPr lang="en-US" dirty="0"/>
              <a:t>Incremental statistics will only work on statistics where the index definition uses the same partition scheme as the partitioning column on the table.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431377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20A3B2-564A-475A-A96F-A62183CE2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SQL Server </a:t>
            </a:r>
            <a:r>
              <a:rPr lang="de-DE" dirty="0" err="1"/>
              <a:t>Incremental</a:t>
            </a:r>
            <a:r>
              <a:rPr lang="de-DE" dirty="0"/>
              <a:t> </a:t>
            </a:r>
            <a:r>
              <a:rPr lang="de-DE" dirty="0" err="1"/>
              <a:t>Statistics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7AB630D-9B35-4E82-A233-9978CBD855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Summary</a:t>
            </a:r>
          </a:p>
          <a:p>
            <a:pPr lvl="1"/>
            <a:r>
              <a:rPr lang="de-DE" dirty="0" err="1"/>
              <a:t>Incremental</a:t>
            </a:r>
            <a:r>
              <a:rPr lang="de-DE" dirty="0"/>
              <a:t> </a:t>
            </a:r>
            <a:r>
              <a:rPr lang="de-DE" dirty="0" err="1"/>
              <a:t>Statistics</a:t>
            </a:r>
            <a:r>
              <a:rPr lang="de-DE" dirty="0"/>
              <a:t> </a:t>
            </a:r>
            <a:r>
              <a:rPr lang="de-DE" dirty="0" err="1"/>
              <a:t>require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activation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database</a:t>
            </a:r>
            <a:r>
              <a:rPr lang="de-DE" dirty="0"/>
              <a:t> </a:t>
            </a:r>
            <a:r>
              <a:rPr lang="de-DE" dirty="0" err="1"/>
              <a:t>or</a:t>
            </a:r>
            <a:endParaRPr lang="de-DE" dirty="0"/>
          </a:p>
          <a:p>
            <a:pPr lvl="1"/>
            <a:r>
              <a:rPr lang="de-DE" dirty="0" err="1"/>
              <a:t>need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set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CREATE STATISTICS </a:t>
            </a:r>
            <a:r>
              <a:rPr lang="de-DE" dirty="0" err="1"/>
              <a:t>or</a:t>
            </a:r>
            <a:r>
              <a:rPr lang="de-DE" dirty="0"/>
              <a:t> UPDATE STATISTICS </a:t>
            </a:r>
            <a:r>
              <a:rPr lang="de-DE" dirty="0" err="1"/>
              <a:t>command</a:t>
            </a:r>
            <a:endParaRPr lang="de-DE" dirty="0"/>
          </a:p>
          <a:p>
            <a:pPr lvl="1"/>
            <a:r>
              <a:rPr lang="de-DE" dirty="0"/>
              <a:t>An update of </a:t>
            </a:r>
            <a:r>
              <a:rPr lang="de-DE" dirty="0" err="1"/>
              <a:t>statistics</a:t>
            </a:r>
            <a:r>
              <a:rPr lang="de-DE" dirty="0"/>
              <a:t> will </a:t>
            </a:r>
            <a:r>
              <a:rPr lang="de-DE" dirty="0" err="1"/>
              <a:t>only</a:t>
            </a:r>
            <a:r>
              <a:rPr lang="de-DE" dirty="0"/>
              <a:t> lock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affected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but not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table</a:t>
            </a:r>
            <a:endParaRPr lang="de-DE" dirty="0"/>
          </a:p>
          <a:p>
            <a:pPr lvl="1"/>
            <a:r>
              <a:rPr lang="de-DE" dirty="0"/>
              <a:t>The </a:t>
            </a:r>
            <a:r>
              <a:rPr lang="de-DE" dirty="0" err="1"/>
              <a:t>query</a:t>
            </a:r>
            <a:r>
              <a:rPr lang="de-DE" dirty="0"/>
              <a:t> </a:t>
            </a:r>
            <a:r>
              <a:rPr lang="de-DE" dirty="0" err="1"/>
              <a:t>optimizer</a:t>
            </a:r>
            <a:r>
              <a:rPr lang="de-DE" dirty="0"/>
              <a:t> will NOT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incremental</a:t>
            </a:r>
            <a:r>
              <a:rPr lang="de-DE" dirty="0"/>
              <a:t> </a:t>
            </a:r>
            <a:r>
              <a:rPr lang="de-DE" dirty="0" err="1"/>
              <a:t>statistics</a:t>
            </a:r>
            <a:r>
              <a:rPr lang="de-DE" dirty="0"/>
              <a:t> for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calculation</a:t>
            </a:r>
            <a:r>
              <a:rPr lang="de-DE" dirty="0"/>
              <a:t> of </a:t>
            </a:r>
            <a:r>
              <a:rPr lang="de-DE" dirty="0" err="1"/>
              <a:t>estimated</a:t>
            </a:r>
            <a:r>
              <a:rPr lang="de-DE" dirty="0"/>
              <a:t> </a:t>
            </a:r>
            <a:r>
              <a:rPr lang="de-DE" dirty="0" err="1"/>
              <a:t>rows</a:t>
            </a:r>
            <a:endParaRPr lang="de-DE" dirty="0"/>
          </a:p>
          <a:p>
            <a:pPr lvl="1"/>
            <a:r>
              <a:rPr lang="de-DE" dirty="0"/>
              <a:t>The </a:t>
            </a:r>
            <a:r>
              <a:rPr lang="de-DE" dirty="0" err="1"/>
              <a:t>incremental</a:t>
            </a:r>
            <a:r>
              <a:rPr lang="de-DE" dirty="0"/>
              <a:t> </a:t>
            </a:r>
            <a:r>
              <a:rPr lang="de-DE" dirty="0" err="1"/>
              <a:t>statistics</a:t>
            </a:r>
            <a:r>
              <a:rPr lang="de-DE" dirty="0"/>
              <a:t> will update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index</a:t>
            </a:r>
            <a:r>
              <a:rPr lang="de-DE" dirty="0"/>
              <a:t> </a:t>
            </a:r>
            <a:r>
              <a:rPr lang="de-DE" dirty="0" err="1"/>
              <a:t>statistics</a:t>
            </a:r>
            <a:r>
              <a:rPr lang="de-DE" dirty="0"/>
              <a:t> for </a:t>
            </a:r>
            <a:r>
              <a:rPr lang="de-DE" dirty="0" err="1"/>
              <a:t>the</a:t>
            </a:r>
            <a:r>
              <a:rPr lang="de-DE" dirty="0"/>
              <a:t> partial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range</a:t>
            </a:r>
            <a:r>
              <a:rPr lang="de-DE" dirty="0"/>
              <a:t> </a:t>
            </a:r>
            <a:r>
              <a:rPr lang="de-DE" dirty="0" err="1"/>
              <a:t>values</a:t>
            </a:r>
            <a:r>
              <a:rPr lang="de-DE" dirty="0"/>
              <a:t> </a:t>
            </a:r>
            <a:r>
              <a:rPr lang="de-DE" dirty="0" err="1"/>
              <a:t>only</a:t>
            </a:r>
            <a:r>
              <a:rPr lang="de-DE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9057755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3A362BD-AE87-41DA-A925-0E9EEAB25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To</a:t>
            </a:r>
            <a:r>
              <a:rPr lang="de-DE" dirty="0"/>
              <a:t> do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D2CACA4-740F-423D-B867-6A8561C509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Index Maintenance</a:t>
            </a:r>
          </a:p>
          <a:p>
            <a:r>
              <a:rPr lang="de-DE" dirty="0"/>
              <a:t>Data </a:t>
            </a:r>
            <a:r>
              <a:rPr lang="de-DE" dirty="0" err="1"/>
              <a:t>Compression</a:t>
            </a:r>
            <a:r>
              <a:rPr lang="de-DE" dirty="0"/>
              <a:t> on </a:t>
            </a:r>
            <a:r>
              <a:rPr lang="de-DE" dirty="0" err="1"/>
              <a:t>Partitions</a:t>
            </a:r>
            <a:endParaRPr lang="de-DE" dirty="0"/>
          </a:p>
          <a:p>
            <a:r>
              <a:rPr lang="de-DE" dirty="0"/>
              <a:t>Backup / Restore of </a:t>
            </a:r>
            <a:r>
              <a:rPr lang="de-DE" dirty="0" err="1"/>
              <a:t>Partitions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98196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99AE4D88-466F-4BA6-917F-396AC585B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Agenda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584846F-DF71-4A64-98B4-A74662F889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What is Partitioning</a:t>
            </a:r>
          </a:p>
          <a:p>
            <a:r>
              <a:rPr lang="en-GB" dirty="0"/>
              <a:t>Benefits of Partitioning</a:t>
            </a:r>
          </a:p>
          <a:p>
            <a:r>
              <a:rPr lang="en-GB" dirty="0"/>
              <a:t>Components and Concepts</a:t>
            </a:r>
          </a:p>
          <a:p>
            <a:pPr lvl="1"/>
            <a:r>
              <a:rPr lang="en-GB" dirty="0"/>
              <a:t>Partitions</a:t>
            </a:r>
          </a:p>
          <a:p>
            <a:pPr lvl="1"/>
            <a:r>
              <a:rPr lang="en-GB" dirty="0"/>
              <a:t>Filegroups</a:t>
            </a:r>
          </a:p>
          <a:p>
            <a:pPr lvl="1"/>
            <a:r>
              <a:rPr lang="en-GB" dirty="0"/>
              <a:t>Partitioning Function</a:t>
            </a:r>
          </a:p>
          <a:p>
            <a:pPr lvl="1"/>
            <a:r>
              <a:rPr lang="en-GB" dirty="0"/>
              <a:t>Partitioning Schemes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587446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Maintenance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Add / Remove / Switch partitions</a:t>
            </a:r>
          </a:p>
        </p:txBody>
      </p:sp>
    </p:spTree>
    <p:extLst>
      <p:ext uri="{BB962C8B-B14F-4D97-AF65-F5344CB8AC3E}">
        <p14:creationId xmlns:p14="http://schemas.microsoft.com/office/powerpoint/2010/main" val="30934956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F25239-FC2F-427E-9E92-AF8798F3C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Add a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– SPLIT()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8BE3066-E360-43FA-8E61-E50DBD772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Add a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filegroup</a:t>
            </a:r>
            <a:r>
              <a:rPr lang="de-DE" dirty="0"/>
              <a:t>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segregated</a:t>
            </a:r>
            <a:r>
              <a:rPr lang="de-DE" dirty="0"/>
              <a:t> on separate </a:t>
            </a:r>
            <a:r>
              <a:rPr lang="de-DE" dirty="0" err="1"/>
              <a:t>filegroups</a:t>
            </a:r>
            <a:r>
              <a:rPr lang="de-DE" dirty="0"/>
              <a:t> per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key</a:t>
            </a:r>
            <a:endParaRPr lang="de-DE" dirty="0"/>
          </a:p>
          <a:p>
            <a:r>
              <a:rPr lang="de-DE" dirty="0"/>
              <a:t>Add a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file</a:t>
            </a:r>
            <a:r>
              <a:rPr lang="de-DE" dirty="0"/>
              <a:t> for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filegroup</a:t>
            </a:r>
            <a:r>
              <a:rPr lang="de-DE" dirty="0"/>
              <a:t> </a:t>
            </a:r>
            <a:r>
              <a:rPr lang="de-DE" dirty="0" err="1"/>
              <a:t>where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will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stored</a:t>
            </a:r>
            <a:endParaRPr lang="de-DE" dirty="0"/>
          </a:p>
          <a:p>
            <a:r>
              <a:rPr lang="de-DE" dirty="0"/>
              <a:t>Modify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schema</a:t>
            </a:r>
            <a:r>
              <a:rPr lang="de-DE" dirty="0"/>
              <a:t> and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filegroup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schema</a:t>
            </a:r>
            <a:r>
              <a:rPr lang="de-DE" dirty="0"/>
              <a:t>:</a:t>
            </a:r>
            <a:br>
              <a:rPr lang="de-DE" dirty="0"/>
            </a:b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ALTER PARTITION SCHEME </a:t>
            </a:r>
            <a:r>
              <a:rPr lang="en-US" b="1" dirty="0" err="1">
                <a:latin typeface="Lucida Console" panose="020B0609040504020204" pitchFamily="49" charset="0"/>
              </a:rPr>
              <a:t>OrderDates</a:t>
            </a:r>
            <a:r>
              <a:rPr lang="en-US" b="1" dirty="0">
                <a:latin typeface="Lucida Console" panose="020B0609040504020204" pitchFamily="49" charset="0"/>
              </a:rPr>
              <a:t>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NEXT USED </a:t>
            </a:r>
            <a:r>
              <a:rPr lang="en-US" b="1" dirty="0">
                <a:latin typeface="Lucida Console" panose="020B0609040504020204" pitchFamily="49" charset="0"/>
              </a:rPr>
              <a:t>[FG_NAME];</a:t>
            </a:r>
            <a:endParaRPr lang="de-DE" b="1" dirty="0">
              <a:latin typeface="Lucida Console" panose="020B0609040504020204" pitchFamily="49" charset="0"/>
            </a:endParaRPr>
          </a:p>
          <a:p>
            <a:endParaRPr lang="de-DE" dirty="0"/>
          </a:p>
          <a:p>
            <a:r>
              <a:rPr lang="de-DE" dirty="0"/>
              <a:t>Modify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function</a:t>
            </a:r>
            <a:r>
              <a:rPr lang="de-DE" dirty="0"/>
              <a:t> and </a:t>
            </a:r>
            <a:r>
              <a:rPr lang="de-DE" dirty="0" err="1"/>
              <a:t>mark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container</a:t>
            </a:r>
            <a:r>
              <a:rPr lang="de-DE" dirty="0"/>
              <a:t> for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boundery</a:t>
            </a:r>
            <a:r>
              <a:rPr lang="de-DE" dirty="0"/>
              <a:t> </a:t>
            </a:r>
            <a:r>
              <a:rPr lang="de-DE" dirty="0" err="1"/>
              <a:t>values</a:t>
            </a:r>
            <a:br>
              <a:rPr lang="de-DE" dirty="0"/>
            </a:br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ALTER PARTITION FUNCTION </a:t>
            </a:r>
            <a:r>
              <a:rPr lang="de-DE" b="1" dirty="0" err="1">
                <a:latin typeface="Lucida Console" panose="020B0609040504020204" pitchFamily="49" charset="0"/>
              </a:rPr>
              <a:t>pf_OrderDate</a:t>
            </a:r>
            <a:r>
              <a:rPr lang="de-DE" b="1" dirty="0">
                <a:latin typeface="Lucida Console" panose="020B0609040504020204" pitchFamily="49" charset="0"/>
              </a:rPr>
              <a:t>()</a:t>
            </a:r>
            <a:br>
              <a:rPr lang="de-DE" b="1" dirty="0">
                <a:latin typeface="Lucida Console" panose="020B0609040504020204" pitchFamily="49" charset="0"/>
              </a:rPr>
            </a:br>
            <a:r>
              <a:rPr lang="de-DE" b="1" dirty="0">
                <a:solidFill>
                  <a:schemeClr val="accent5">
                    <a:lumMod val="75000"/>
                  </a:schemeClr>
                </a:solidFill>
                <a:latin typeface="Lucida Console" panose="020B0609040504020204" pitchFamily="49" charset="0"/>
              </a:rPr>
              <a:t>SPLIT RANGE </a:t>
            </a:r>
            <a:r>
              <a:rPr lang="de-DE" b="1" dirty="0">
                <a:latin typeface="Lucida Console" panose="020B0609040504020204" pitchFamily="49" charset="0"/>
              </a:rPr>
              <a:t>(</a:t>
            </a:r>
            <a:r>
              <a:rPr lang="de-DE" b="1" dirty="0">
                <a:solidFill>
                  <a:srgbClr val="FF0000"/>
                </a:solidFill>
                <a:latin typeface="Lucida Console" panose="020B0609040504020204" pitchFamily="49" charset="0"/>
              </a:rPr>
              <a:t>'20201231'</a:t>
            </a:r>
            <a:r>
              <a:rPr lang="de-DE" b="1" dirty="0">
                <a:latin typeface="Lucida Console" panose="020B06090405040202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3262062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75FC8B-9B90-4EAD-B7D7-74402DAA6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Drop an </a:t>
            </a:r>
            <a:r>
              <a:rPr lang="de-DE" dirty="0" err="1"/>
              <a:t>existing</a:t>
            </a:r>
            <a:r>
              <a:rPr lang="de-DE" dirty="0"/>
              <a:t> </a:t>
            </a:r>
            <a:r>
              <a:rPr lang="de-DE" dirty="0" err="1"/>
              <a:t>partition</a:t>
            </a:r>
            <a:r>
              <a:rPr lang="de-DE" dirty="0"/>
              <a:t> – MERGE()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11CD351-BD9D-4F75-B680-08DCF9AE7B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MERGE drops a partition and merges any values that exist in the partition into a remaining partition.</a:t>
            </a:r>
          </a:p>
          <a:p>
            <a:r>
              <a:rPr lang="en-US" dirty="0"/>
              <a:t>RANGE (</a:t>
            </a:r>
            <a:r>
              <a:rPr lang="en-US" dirty="0" err="1"/>
              <a:t>boundary_value</a:t>
            </a:r>
            <a:r>
              <a:rPr lang="en-US" dirty="0"/>
              <a:t>) must be an existing boundary value, into which the values from the dropped partition are merged.</a:t>
            </a:r>
          </a:p>
          <a:p>
            <a:r>
              <a:rPr lang="en-US" dirty="0"/>
              <a:t>This argument removes the filegroup that originally held </a:t>
            </a:r>
            <a:r>
              <a:rPr lang="en-US" dirty="0" err="1"/>
              <a:t>boundary_value</a:t>
            </a:r>
            <a:r>
              <a:rPr lang="en-US" dirty="0"/>
              <a:t> from the partition scheme unless a remaining partition uses it, or marks it with the NEXT USED property.</a:t>
            </a:r>
          </a:p>
          <a:p>
            <a:r>
              <a:rPr lang="en-US" dirty="0"/>
              <a:t>The merged partition exists in the filegroup that didn't hold </a:t>
            </a:r>
            <a:r>
              <a:rPr lang="en-US" dirty="0" err="1"/>
              <a:t>boundary_value</a:t>
            </a:r>
            <a:r>
              <a:rPr lang="en-US" dirty="0"/>
              <a:t> at first.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0061425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1A477E-9B0F-4C11-BC6D-F5C9646CE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Practices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4EF8B52-9C08-4F2B-A048-627D6150E5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Always keep empty partitions at both ends of the partition range.</a:t>
            </a:r>
          </a:p>
          <a:p>
            <a:pPr lvl="1"/>
            <a:r>
              <a:rPr lang="en-US" dirty="0"/>
              <a:t>Keep the partitions at both ends to guarantee that the partition split and the partition merge don't incur any data movement.</a:t>
            </a:r>
          </a:p>
          <a:p>
            <a:pPr lvl="1"/>
            <a:r>
              <a:rPr lang="en-US" dirty="0"/>
              <a:t>The partition split occurs at the beginning and the partition merge occurs at the end.</a:t>
            </a:r>
          </a:p>
          <a:p>
            <a:r>
              <a:rPr lang="en-US" dirty="0"/>
              <a:t>Avoid splitting or merging populated partitions.</a:t>
            </a:r>
          </a:p>
          <a:p>
            <a:pPr lvl="1"/>
            <a:r>
              <a:rPr lang="en-US" b="1" dirty="0"/>
              <a:t>Splitting or merging populated partitions can be inefficient.</a:t>
            </a:r>
          </a:p>
          <a:p>
            <a:pPr lvl="1"/>
            <a:r>
              <a:rPr lang="en-US" dirty="0"/>
              <a:t>They can be inefficient because the split or merge may cause as much as four times more log generation, and may also cause severe locking.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9420125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160023-92FF-4B6A-B18B-4D436C7FA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</a:t>
            </a:r>
            <a:r>
              <a:rPr lang="de-DE" dirty="0" err="1"/>
              <a:t>Switching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6E97CDF-1D1B-4816-B2F8-7DDC7F001C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DML-Operations on big tables can have a deep impact by causing locking and blocking and big amounts of transactions.</a:t>
            </a:r>
          </a:p>
          <a:p>
            <a:r>
              <a:rPr lang="en-US" dirty="0"/>
              <a:t>Table partitioning can optimize loading and archiving of data by using partition switching.</a:t>
            </a:r>
          </a:p>
          <a:p>
            <a:r>
              <a:rPr lang="en-US" dirty="0"/>
              <a:t>Partition switching moves entire partitions between tables nearby in real time.</a:t>
            </a:r>
          </a:p>
          <a:p>
            <a:r>
              <a:rPr lang="en-US" dirty="0"/>
              <a:t>Partition Switching is a metadata-only operation that updates the location of the data.</a:t>
            </a:r>
          </a:p>
          <a:p>
            <a:r>
              <a:rPr lang="en-US" dirty="0"/>
              <a:t>No data is physically moved.</a:t>
            </a:r>
          </a:p>
        </p:txBody>
      </p:sp>
    </p:spTree>
    <p:extLst>
      <p:ext uri="{BB962C8B-B14F-4D97-AF65-F5344CB8AC3E}">
        <p14:creationId xmlns:p14="http://schemas.microsoft.com/office/powerpoint/2010/main" val="26537150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66EAC8-2374-4A85-BE4C-BF80E8A78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</a:t>
            </a:r>
            <a:r>
              <a:rPr lang="de-DE" dirty="0" err="1"/>
              <a:t>Switching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AB83E9D-2E21-425D-8E10-9385D10172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Two tables are involved in partition switching.</a:t>
            </a:r>
          </a:p>
          <a:p>
            <a:pPr lvl="1"/>
            <a:r>
              <a:rPr lang="en-US" dirty="0"/>
              <a:t>Data is switched from a source table to a target table.</a:t>
            </a:r>
          </a:p>
          <a:p>
            <a:pPr lvl="1"/>
            <a:r>
              <a:rPr lang="en-US" dirty="0"/>
              <a:t>The target table (or target partition) must </a:t>
            </a:r>
            <a:r>
              <a:rPr lang="en-US" b="1" dirty="0"/>
              <a:t>always be empty</a:t>
            </a:r>
            <a:r>
              <a:rPr lang="en-US" dirty="0"/>
              <a:t>.</a:t>
            </a:r>
          </a:p>
          <a:p>
            <a:r>
              <a:rPr lang="en-US" dirty="0"/>
              <a:t>Requirements</a:t>
            </a:r>
          </a:p>
          <a:p>
            <a:pPr lvl="1"/>
            <a:r>
              <a:rPr lang="en-US" dirty="0"/>
              <a:t>The source and target tables (or partitions) must have identical columns, indexes and use the same partition column</a:t>
            </a:r>
          </a:p>
          <a:p>
            <a:pPr lvl="1"/>
            <a:r>
              <a:rPr lang="en-US" dirty="0"/>
              <a:t>The source and target tables (or partitions) must </a:t>
            </a:r>
            <a:r>
              <a:rPr lang="en-US" b="1" dirty="0"/>
              <a:t>exist on the same filegroup</a:t>
            </a:r>
          </a:p>
          <a:p>
            <a:pPr lvl="1"/>
            <a:r>
              <a:rPr lang="en-US" dirty="0"/>
              <a:t>The target table (or partition) must be empty</a:t>
            </a:r>
          </a:p>
        </p:txBody>
      </p:sp>
    </p:spTree>
    <p:extLst>
      <p:ext uri="{BB962C8B-B14F-4D97-AF65-F5344CB8AC3E}">
        <p14:creationId xmlns:p14="http://schemas.microsoft.com/office/powerpoint/2010/main" val="36137430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10A3E52-5BD9-44B4-BA52-2422D9B52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</a:t>
            </a:r>
            <a:r>
              <a:rPr lang="de-DE" dirty="0" err="1"/>
              <a:t>Switching</a:t>
            </a:r>
            <a:br>
              <a:rPr lang="de-DE" dirty="0"/>
            </a:br>
            <a:r>
              <a:rPr lang="de-DE" sz="1800" dirty="0">
                <a:solidFill>
                  <a:schemeClr val="tx1"/>
                </a:solidFill>
              </a:rPr>
              <a:t>Switch In/Out</a:t>
            </a:r>
          </a:p>
        </p:txBody>
      </p:sp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E573C199-2742-4DD8-9F8A-E2A62C7359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911639"/>
              </p:ext>
            </p:extLst>
          </p:nvPr>
        </p:nvGraphicFramePr>
        <p:xfrm>
          <a:off x="9118544" y="2455278"/>
          <a:ext cx="2701981" cy="25958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172">
                  <a:extLst>
                    <a:ext uri="{9D8B030D-6E8A-4147-A177-3AD203B41FA5}">
                      <a16:colId xmlns:a16="http://schemas.microsoft.com/office/drawing/2014/main" val="4063670476"/>
                    </a:ext>
                  </a:extLst>
                </a:gridCol>
                <a:gridCol w="1216809">
                  <a:extLst>
                    <a:ext uri="{9D8B030D-6E8A-4147-A177-3AD203B41FA5}">
                      <a16:colId xmlns:a16="http://schemas.microsoft.com/office/drawing/2014/main" val="4170377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600" dirty="0" err="1"/>
                        <a:t>OrderDate</a:t>
                      </a:r>
                      <a:endParaRPr lang="de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046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2017-01-01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511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2017-12-31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6642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2018-01-01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5247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2018-12-31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6468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7826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4461900"/>
                  </a:ext>
                </a:extLst>
              </a:tr>
            </a:tbl>
          </a:graphicData>
        </a:graphic>
      </p:graphicFrame>
      <p:sp>
        <p:nvSpPr>
          <p:cNvPr id="9" name="Textfeld 8">
            <a:extLst>
              <a:ext uri="{FF2B5EF4-FFF2-40B4-BE49-F238E27FC236}">
                <a16:creationId xmlns:a16="http://schemas.microsoft.com/office/drawing/2014/main" id="{6FF27F64-2CAB-4835-B28F-96B0710C5B39}"/>
              </a:ext>
            </a:extLst>
          </p:cNvPr>
          <p:cNvSpPr txBox="1"/>
          <p:nvPr/>
        </p:nvSpPr>
        <p:spPr>
          <a:xfrm>
            <a:off x="9118544" y="5113651"/>
            <a:ext cx="270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Partitioned</a:t>
            </a:r>
            <a:r>
              <a:rPr lang="de-DE" b="1" dirty="0"/>
              <a:t> Table</a:t>
            </a:r>
          </a:p>
        </p:txBody>
      </p:sp>
      <p:sp>
        <p:nvSpPr>
          <p:cNvPr id="10" name="Flussdiagramm: Mehrere Dokumente 9">
            <a:extLst>
              <a:ext uri="{FF2B5EF4-FFF2-40B4-BE49-F238E27FC236}">
                <a16:creationId xmlns:a16="http://schemas.microsoft.com/office/drawing/2014/main" id="{EC404086-DD61-4AE6-B8E7-06E2C32FEB31}"/>
              </a:ext>
            </a:extLst>
          </p:cNvPr>
          <p:cNvSpPr/>
          <p:nvPr/>
        </p:nvSpPr>
        <p:spPr>
          <a:xfrm>
            <a:off x="371475" y="2345698"/>
            <a:ext cx="1951109" cy="2166604"/>
          </a:xfrm>
          <a:prstGeom prst="flowChartMultidocumen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2019-01-01</a:t>
            </a:r>
          </a:p>
          <a:p>
            <a:pPr algn="ctr"/>
            <a:r>
              <a:rPr lang="de-DE" b="1" dirty="0"/>
              <a:t>2019-12-31</a:t>
            </a:r>
          </a:p>
        </p:txBody>
      </p:sp>
      <p:sp>
        <p:nvSpPr>
          <p:cNvPr id="11" name="Pfeil: nach rechts 10">
            <a:extLst>
              <a:ext uri="{FF2B5EF4-FFF2-40B4-BE49-F238E27FC236}">
                <a16:creationId xmlns:a16="http://schemas.microsoft.com/office/drawing/2014/main" id="{7FF89B9B-C534-42A6-AC27-748838858417}"/>
              </a:ext>
            </a:extLst>
          </p:cNvPr>
          <p:cNvSpPr/>
          <p:nvPr/>
        </p:nvSpPr>
        <p:spPr>
          <a:xfrm>
            <a:off x="2294736" y="3232433"/>
            <a:ext cx="6823808" cy="7454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INSERT INTO …</a:t>
            </a:r>
          </a:p>
        </p:txBody>
      </p:sp>
      <p:sp>
        <p:nvSpPr>
          <p:cNvPr id="12" name="Sprechblase: rechteckig 11">
            <a:extLst>
              <a:ext uri="{FF2B5EF4-FFF2-40B4-BE49-F238E27FC236}">
                <a16:creationId xmlns:a16="http://schemas.microsoft.com/office/drawing/2014/main" id="{81AD3216-4737-4CA1-9EF1-17438CFDACA8}"/>
              </a:ext>
            </a:extLst>
          </p:cNvPr>
          <p:cNvSpPr/>
          <p:nvPr/>
        </p:nvSpPr>
        <p:spPr>
          <a:xfrm>
            <a:off x="5183541" y="4030349"/>
            <a:ext cx="3214961" cy="1559239"/>
          </a:xfrm>
          <a:prstGeom prst="wedgeRectCallout">
            <a:avLst>
              <a:gd name="adj1" fmla="val -21195"/>
              <a:gd name="adj2" fmla="val -663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Table Locks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High </a:t>
            </a:r>
            <a:r>
              <a:rPr lang="de-DE" dirty="0" err="1"/>
              <a:t>transactional</a:t>
            </a:r>
            <a:r>
              <a:rPr lang="de-DE" dirty="0"/>
              <a:t> </a:t>
            </a:r>
            <a:r>
              <a:rPr lang="de-DE" dirty="0" err="1"/>
              <a:t>volume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Locking</a:t>
            </a:r>
            <a:r>
              <a:rPr lang="de-DE" dirty="0"/>
              <a:t> &amp; Blocking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96B8207-4B00-4F98-97FE-36A4BDC26CA9}"/>
              </a:ext>
            </a:extLst>
          </p:cNvPr>
          <p:cNvSpPr txBox="1"/>
          <p:nvPr/>
        </p:nvSpPr>
        <p:spPr>
          <a:xfrm>
            <a:off x="371475" y="5113651"/>
            <a:ext cx="270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New </a:t>
            </a:r>
            <a:r>
              <a:rPr lang="de-DE" b="1" dirty="0" err="1"/>
              <a:t>data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572667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10A3E52-5BD9-44B4-BA52-2422D9B52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</a:t>
            </a:r>
            <a:r>
              <a:rPr lang="de-DE" dirty="0" err="1"/>
              <a:t>Switching</a:t>
            </a:r>
            <a:br>
              <a:rPr lang="de-DE" dirty="0"/>
            </a:br>
            <a:r>
              <a:rPr lang="de-DE" sz="1800" dirty="0">
                <a:solidFill>
                  <a:schemeClr val="tx1"/>
                </a:solidFill>
              </a:rPr>
              <a:t>Switch In/Out</a:t>
            </a:r>
            <a:endParaRPr lang="de-DE" sz="1800" dirty="0"/>
          </a:p>
        </p:txBody>
      </p:sp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E573C199-2742-4DD8-9F8A-E2A62C7359C2}"/>
              </a:ext>
            </a:extLst>
          </p:cNvPr>
          <p:cNvGraphicFramePr>
            <a:graphicFrameLocks noGrp="1"/>
          </p:cNvGraphicFramePr>
          <p:nvPr/>
        </p:nvGraphicFramePr>
        <p:xfrm>
          <a:off x="9118544" y="2455278"/>
          <a:ext cx="2701981" cy="25958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172">
                  <a:extLst>
                    <a:ext uri="{9D8B030D-6E8A-4147-A177-3AD203B41FA5}">
                      <a16:colId xmlns:a16="http://schemas.microsoft.com/office/drawing/2014/main" val="4063670476"/>
                    </a:ext>
                  </a:extLst>
                </a:gridCol>
                <a:gridCol w="1216809">
                  <a:extLst>
                    <a:ext uri="{9D8B030D-6E8A-4147-A177-3AD203B41FA5}">
                      <a16:colId xmlns:a16="http://schemas.microsoft.com/office/drawing/2014/main" val="4170377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600" dirty="0" err="1"/>
                        <a:t>OrderDate</a:t>
                      </a:r>
                      <a:endParaRPr lang="de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046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2017-01-01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511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2017-12-31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6642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2018-01-01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5247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2018-12-31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6468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7826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4461900"/>
                  </a:ext>
                </a:extLst>
              </a:tr>
            </a:tbl>
          </a:graphicData>
        </a:graphic>
      </p:graphicFrame>
      <p:sp>
        <p:nvSpPr>
          <p:cNvPr id="9" name="Textfeld 8">
            <a:extLst>
              <a:ext uri="{FF2B5EF4-FFF2-40B4-BE49-F238E27FC236}">
                <a16:creationId xmlns:a16="http://schemas.microsoft.com/office/drawing/2014/main" id="{6FF27F64-2CAB-4835-B28F-96B0710C5B39}"/>
              </a:ext>
            </a:extLst>
          </p:cNvPr>
          <p:cNvSpPr txBox="1"/>
          <p:nvPr/>
        </p:nvSpPr>
        <p:spPr>
          <a:xfrm>
            <a:off x="9118544" y="5113651"/>
            <a:ext cx="270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Partitioned</a:t>
            </a:r>
            <a:r>
              <a:rPr lang="de-DE" b="1" dirty="0"/>
              <a:t> Table</a:t>
            </a:r>
          </a:p>
        </p:txBody>
      </p:sp>
      <p:sp>
        <p:nvSpPr>
          <p:cNvPr id="10" name="Flussdiagramm: Mehrere Dokumente 9">
            <a:extLst>
              <a:ext uri="{FF2B5EF4-FFF2-40B4-BE49-F238E27FC236}">
                <a16:creationId xmlns:a16="http://schemas.microsoft.com/office/drawing/2014/main" id="{EC404086-DD61-4AE6-B8E7-06E2C32FEB31}"/>
              </a:ext>
            </a:extLst>
          </p:cNvPr>
          <p:cNvSpPr/>
          <p:nvPr/>
        </p:nvSpPr>
        <p:spPr>
          <a:xfrm>
            <a:off x="371475" y="2345698"/>
            <a:ext cx="1951109" cy="2166604"/>
          </a:xfrm>
          <a:prstGeom prst="flowChartMultidocumen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2019-01-01</a:t>
            </a:r>
          </a:p>
          <a:p>
            <a:pPr algn="ctr"/>
            <a:r>
              <a:rPr lang="de-DE" b="1" dirty="0"/>
              <a:t>2019-12-31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96B8207-4B00-4F98-97FE-36A4BDC26CA9}"/>
              </a:ext>
            </a:extLst>
          </p:cNvPr>
          <p:cNvSpPr txBox="1"/>
          <p:nvPr/>
        </p:nvSpPr>
        <p:spPr>
          <a:xfrm>
            <a:off x="371475" y="5113651"/>
            <a:ext cx="270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New </a:t>
            </a:r>
            <a:r>
              <a:rPr lang="de-DE" b="1" dirty="0" err="1"/>
              <a:t>data</a:t>
            </a:r>
            <a:endParaRPr lang="de-DE" b="1" dirty="0"/>
          </a:p>
        </p:txBody>
      </p:sp>
      <p:graphicFrame>
        <p:nvGraphicFramePr>
          <p:cNvPr id="14" name="Tabelle 13">
            <a:extLst>
              <a:ext uri="{FF2B5EF4-FFF2-40B4-BE49-F238E27FC236}">
                <a16:creationId xmlns:a16="http://schemas.microsoft.com/office/drawing/2014/main" id="{EAB8035D-CDA2-4AEF-8841-5A2030C20E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757920"/>
              </p:ext>
            </p:extLst>
          </p:nvPr>
        </p:nvGraphicFramePr>
        <p:xfrm>
          <a:off x="4611581" y="2455278"/>
          <a:ext cx="2701981" cy="25958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172">
                  <a:extLst>
                    <a:ext uri="{9D8B030D-6E8A-4147-A177-3AD203B41FA5}">
                      <a16:colId xmlns:a16="http://schemas.microsoft.com/office/drawing/2014/main" val="4063670476"/>
                    </a:ext>
                  </a:extLst>
                </a:gridCol>
                <a:gridCol w="1216809">
                  <a:extLst>
                    <a:ext uri="{9D8B030D-6E8A-4147-A177-3AD203B41FA5}">
                      <a16:colId xmlns:a16="http://schemas.microsoft.com/office/drawing/2014/main" val="4170377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600" dirty="0" err="1">
                          <a:solidFill>
                            <a:schemeClr val="bg1"/>
                          </a:solidFill>
                        </a:rPr>
                        <a:t>OrderDate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046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2019-01-01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511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2019-02-01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6642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2019-03-01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5247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2019-04-01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6468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826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2019-12-31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461900"/>
                  </a:ext>
                </a:extLst>
              </a:tr>
            </a:tbl>
          </a:graphicData>
        </a:graphic>
      </p:graphicFrame>
      <p:sp>
        <p:nvSpPr>
          <p:cNvPr id="15" name="Textfeld 14">
            <a:extLst>
              <a:ext uri="{FF2B5EF4-FFF2-40B4-BE49-F238E27FC236}">
                <a16:creationId xmlns:a16="http://schemas.microsoft.com/office/drawing/2014/main" id="{C0AAADF7-2EC9-4EAC-8FFA-FAB442BC014F}"/>
              </a:ext>
            </a:extLst>
          </p:cNvPr>
          <p:cNvSpPr txBox="1"/>
          <p:nvPr/>
        </p:nvSpPr>
        <p:spPr>
          <a:xfrm>
            <a:off x="4611581" y="5113651"/>
            <a:ext cx="270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Staging</a:t>
            </a:r>
            <a:r>
              <a:rPr lang="de-DE" b="1" dirty="0"/>
              <a:t> Table</a:t>
            </a:r>
          </a:p>
        </p:txBody>
      </p:sp>
      <p:sp>
        <p:nvSpPr>
          <p:cNvPr id="16" name="Pfeil: nach rechts 15">
            <a:extLst>
              <a:ext uri="{FF2B5EF4-FFF2-40B4-BE49-F238E27FC236}">
                <a16:creationId xmlns:a16="http://schemas.microsoft.com/office/drawing/2014/main" id="{8693C06B-BA3E-47FF-9EC6-2A38C2B6F370}"/>
              </a:ext>
            </a:extLst>
          </p:cNvPr>
          <p:cNvSpPr/>
          <p:nvPr/>
        </p:nvSpPr>
        <p:spPr>
          <a:xfrm>
            <a:off x="2294736" y="3232433"/>
            <a:ext cx="2316845" cy="7454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INSERT INTO …</a:t>
            </a:r>
          </a:p>
        </p:txBody>
      </p:sp>
    </p:spTree>
    <p:extLst>
      <p:ext uri="{BB962C8B-B14F-4D97-AF65-F5344CB8AC3E}">
        <p14:creationId xmlns:p14="http://schemas.microsoft.com/office/powerpoint/2010/main" val="289550314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10A3E52-5BD9-44B4-BA52-2422D9B52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Partition </a:t>
            </a:r>
            <a:r>
              <a:rPr lang="de-DE" dirty="0" err="1"/>
              <a:t>Switching</a:t>
            </a:r>
            <a:br>
              <a:rPr lang="de-DE" dirty="0"/>
            </a:br>
            <a:r>
              <a:rPr lang="de-DE" sz="1800" dirty="0">
                <a:solidFill>
                  <a:schemeClr val="tx1"/>
                </a:solidFill>
              </a:rPr>
              <a:t>Switch In</a:t>
            </a:r>
            <a:r>
              <a:rPr lang="de-DE" sz="1800">
                <a:solidFill>
                  <a:schemeClr val="tx1"/>
                </a:solidFill>
              </a:rPr>
              <a:t>/Out</a:t>
            </a:r>
            <a:endParaRPr lang="de-DE" sz="1800" dirty="0"/>
          </a:p>
        </p:txBody>
      </p:sp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E573C199-2742-4DD8-9F8A-E2A62C7359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285382"/>
              </p:ext>
            </p:extLst>
          </p:nvPr>
        </p:nvGraphicFramePr>
        <p:xfrm>
          <a:off x="9118544" y="2455278"/>
          <a:ext cx="2701981" cy="25958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172">
                  <a:extLst>
                    <a:ext uri="{9D8B030D-6E8A-4147-A177-3AD203B41FA5}">
                      <a16:colId xmlns:a16="http://schemas.microsoft.com/office/drawing/2014/main" val="4063670476"/>
                    </a:ext>
                  </a:extLst>
                </a:gridCol>
                <a:gridCol w="1216809">
                  <a:extLst>
                    <a:ext uri="{9D8B030D-6E8A-4147-A177-3AD203B41FA5}">
                      <a16:colId xmlns:a16="http://schemas.microsoft.com/office/drawing/2014/main" val="4170377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600" dirty="0" err="1"/>
                        <a:t>OrderDate</a:t>
                      </a:r>
                      <a:endParaRPr lang="de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046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2017-01-01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511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2017-12-31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6642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2018-01-01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5247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2018-12-31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…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6468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2019-01-01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826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2019-12-31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461900"/>
                  </a:ext>
                </a:extLst>
              </a:tr>
            </a:tbl>
          </a:graphicData>
        </a:graphic>
      </p:graphicFrame>
      <p:sp>
        <p:nvSpPr>
          <p:cNvPr id="9" name="Textfeld 8">
            <a:extLst>
              <a:ext uri="{FF2B5EF4-FFF2-40B4-BE49-F238E27FC236}">
                <a16:creationId xmlns:a16="http://schemas.microsoft.com/office/drawing/2014/main" id="{6FF27F64-2CAB-4835-B28F-96B0710C5B39}"/>
              </a:ext>
            </a:extLst>
          </p:cNvPr>
          <p:cNvSpPr txBox="1"/>
          <p:nvPr/>
        </p:nvSpPr>
        <p:spPr>
          <a:xfrm>
            <a:off x="9118544" y="5113651"/>
            <a:ext cx="270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Partitioned</a:t>
            </a:r>
            <a:r>
              <a:rPr lang="de-DE" b="1" dirty="0"/>
              <a:t> Table</a:t>
            </a:r>
          </a:p>
        </p:txBody>
      </p:sp>
      <p:sp>
        <p:nvSpPr>
          <p:cNvPr id="10" name="Flussdiagramm: Mehrere Dokumente 9">
            <a:extLst>
              <a:ext uri="{FF2B5EF4-FFF2-40B4-BE49-F238E27FC236}">
                <a16:creationId xmlns:a16="http://schemas.microsoft.com/office/drawing/2014/main" id="{EC404086-DD61-4AE6-B8E7-06E2C32FEB31}"/>
              </a:ext>
            </a:extLst>
          </p:cNvPr>
          <p:cNvSpPr/>
          <p:nvPr/>
        </p:nvSpPr>
        <p:spPr>
          <a:xfrm>
            <a:off x="371475" y="2345698"/>
            <a:ext cx="1951109" cy="2166604"/>
          </a:xfrm>
          <a:prstGeom prst="flowChartMultidocumen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2019-01-01</a:t>
            </a:r>
          </a:p>
          <a:p>
            <a:pPr algn="ctr"/>
            <a:r>
              <a:rPr lang="de-DE" b="1" dirty="0"/>
              <a:t>2019-12-31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96B8207-4B00-4F98-97FE-36A4BDC26CA9}"/>
              </a:ext>
            </a:extLst>
          </p:cNvPr>
          <p:cNvSpPr txBox="1"/>
          <p:nvPr/>
        </p:nvSpPr>
        <p:spPr>
          <a:xfrm>
            <a:off x="371475" y="5113651"/>
            <a:ext cx="270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New </a:t>
            </a:r>
            <a:r>
              <a:rPr lang="de-DE" b="1" dirty="0" err="1"/>
              <a:t>data</a:t>
            </a:r>
            <a:endParaRPr lang="de-DE" b="1" dirty="0"/>
          </a:p>
        </p:txBody>
      </p:sp>
      <p:graphicFrame>
        <p:nvGraphicFramePr>
          <p:cNvPr id="14" name="Tabelle 13">
            <a:extLst>
              <a:ext uri="{FF2B5EF4-FFF2-40B4-BE49-F238E27FC236}">
                <a16:creationId xmlns:a16="http://schemas.microsoft.com/office/drawing/2014/main" id="{EAB8035D-CDA2-4AEF-8841-5A2030C20E8A}"/>
              </a:ext>
            </a:extLst>
          </p:cNvPr>
          <p:cNvGraphicFramePr>
            <a:graphicFrameLocks noGrp="1"/>
          </p:cNvGraphicFramePr>
          <p:nvPr/>
        </p:nvGraphicFramePr>
        <p:xfrm>
          <a:off x="4611581" y="2455278"/>
          <a:ext cx="2701981" cy="25958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172">
                  <a:extLst>
                    <a:ext uri="{9D8B030D-6E8A-4147-A177-3AD203B41FA5}">
                      <a16:colId xmlns:a16="http://schemas.microsoft.com/office/drawing/2014/main" val="4063670476"/>
                    </a:ext>
                  </a:extLst>
                </a:gridCol>
                <a:gridCol w="1216809">
                  <a:extLst>
                    <a:ext uri="{9D8B030D-6E8A-4147-A177-3AD203B41FA5}">
                      <a16:colId xmlns:a16="http://schemas.microsoft.com/office/drawing/2014/main" val="4170377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600" dirty="0" err="1">
                          <a:solidFill>
                            <a:schemeClr val="bg1"/>
                          </a:solidFill>
                        </a:rPr>
                        <a:t>OrderDate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046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2019-01-01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511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2019-02-01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6642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2019-03-01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5247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2019-04-01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6468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826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2019-12-31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chemeClr val="bg1"/>
                          </a:solidFill>
                        </a:rPr>
                        <a:t>…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461900"/>
                  </a:ext>
                </a:extLst>
              </a:tr>
            </a:tbl>
          </a:graphicData>
        </a:graphic>
      </p:graphicFrame>
      <p:sp>
        <p:nvSpPr>
          <p:cNvPr id="15" name="Textfeld 14">
            <a:extLst>
              <a:ext uri="{FF2B5EF4-FFF2-40B4-BE49-F238E27FC236}">
                <a16:creationId xmlns:a16="http://schemas.microsoft.com/office/drawing/2014/main" id="{C0AAADF7-2EC9-4EAC-8FFA-FAB442BC014F}"/>
              </a:ext>
            </a:extLst>
          </p:cNvPr>
          <p:cNvSpPr txBox="1"/>
          <p:nvPr/>
        </p:nvSpPr>
        <p:spPr>
          <a:xfrm>
            <a:off x="4611581" y="5113651"/>
            <a:ext cx="270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Staging</a:t>
            </a:r>
            <a:r>
              <a:rPr lang="de-DE" b="1" dirty="0"/>
              <a:t> Table</a:t>
            </a:r>
          </a:p>
        </p:txBody>
      </p:sp>
      <p:sp>
        <p:nvSpPr>
          <p:cNvPr id="16" name="Pfeil: nach rechts 15">
            <a:extLst>
              <a:ext uri="{FF2B5EF4-FFF2-40B4-BE49-F238E27FC236}">
                <a16:creationId xmlns:a16="http://schemas.microsoft.com/office/drawing/2014/main" id="{8693C06B-BA3E-47FF-9EC6-2A38C2B6F370}"/>
              </a:ext>
            </a:extLst>
          </p:cNvPr>
          <p:cNvSpPr/>
          <p:nvPr/>
        </p:nvSpPr>
        <p:spPr>
          <a:xfrm>
            <a:off x="7313563" y="3232433"/>
            <a:ext cx="1804982" cy="7454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SWITCH</a:t>
            </a:r>
          </a:p>
        </p:txBody>
      </p:sp>
    </p:spTree>
    <p:extLst>
      <p:ext uri="{BB962C8B-B14F-4D97-AF65-F5344CB8AC3E}">
        <p14:creationId xmlns:p14="http://schemas.microsoft.com/office/powerpoint/2010/main" val="81303704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8195" name="Unt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Uwe Ricken</a:t>
            </a:r>
            <a:endParaRPr lang="en-US" sz="6400" dirty="0"/>
          </a:p>
          <a:p>
            <a:endParaRPr lang="en-US" dirty="0"/>
          </a:p>
        </p:txBody>
      </p:sp>
      <p:sp>
        <p:nvSpPr>
          <p:cNvPr id="2" name="Textfeld 1"/>
          <p:cNvSpPr txBox="1"/>
          <p:nvPr/>
        </p:nvSpPr>
        <p:spPr>
          <a:xfrm>
            <a:off x="2135561" y="1340770"/>
            <a:ext cx="7777163" cy="120032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3600" dirty="0">
                <a:latin typeface="Segoe UI Light" panose="020B0502040204020203" pitchFamily="34" charset="0"/>
                <a:cs typeface="Segoe UI Light" panose="020B0502040204020203" pitchFamily="34" charset="0"/>
              </a:rPr>
              <a:t>I am looking forward for your feedback!</a:t>
            </a:r>
          </a:p>
        </p:txBody>
      </p:sp>
    </p:spTree>
    <p:extLst>
      <p:ext uri="{BB962C8B-B14F-4D97-AF65-F5344CB8AC3E}">
        <p14:creationId xmlns:p14="http://schemas.microsoft.com/office/powerpoint/2010/main" val="1555885432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DF80FB-3066-43E5-ADB3-77EF98069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Partitioning?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2B10437-3C6E-48A8-A019-7A724E13002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The data of partitioned tables and indexes is divided into units that can be spread across more than one filegroup in a database.</a:t>
            </a:r>
          </a:p>
          <a:p>
            <a:r>
              <a:rPr lang="en-GB" dirty="0"/>
              <a:t>The data is partitioned horizontally, so that groups of rows are mapped into individual partitions.</a:t>
            </a:r>
          </a:p>
          <a:p>
            <a:r>
              <a:rPr lang="en-GB" dirty="0"/>
              <a:t>All partitions of a single index or table must </a:t>
            </a:r>
            <a:r>
              <a:rPr lang="en-GB" b="1" dirty="0"/>
              <a:t>reside</a:t>
            </a:r>
            <a:r>
              <a:rPr lang="en-GB" dirty="0"/>
              <a:t> </a:t>
            </a:r>
            <a:r>
              <a:rPr lang="en-GB" b="1" dirty="0"/>
              <a:t>in</a:t>
            </a:r>
            <a:r>
              <a:rPr lang="en-GB" dirty="0"/>
              <a:t> the </a:t>
            </a:r>
            <a:r>
              <a:rPr lang="en-GB" b="1" dirty="0"/>
              <a:t>same database</a:t>
            </a:r>
            <a:r>
              <a:rPr lang="en-GB" dirty="0"/>
              <a:t>.</a:t>
            </a:r>
          </a:p>
          <a:p>
            <a:r>
              <a:rPr lang="en-GB" dirty="0"/>
              <a:t>The table or index is treated as a single logical entity when queries or updates are performed on the data.</a:t>
            </a:r>
          </a:p>
          <a:p>
            <a:r>
              <a:rPr lang="en-GB" dirty="0"/>
              <a:t>Prior to SQL Server 2016 (13.x) SP1, partitioned tables and indexes were available only in SQL Server Enterprise Edition.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A0118A8A-FEFC-4C59-B072-54DA79FF341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de-DE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E63FD3D-56C1-4A2A-B414-A946F72B91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1665288"/>
            <a:ext cx="3374155" cy="4444730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9F5C2286-76B4-4EB5-B300-2F2E7639AB55}"/>
              </a:ext>
            </a:extLst>
          </p:cNvPr>
          <p:cNvSpPr/>
          <p:nvPr/>
        </p:nvSpPr>
        <p:spPr>
          <a:xfrm>
            <a:off x="6769100" y="2070100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6391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3E2A77-9896-443D-A462-19931C2A3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Benefits of Partitioning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E661FAF-D0A1-4D2A-AB1D-C51368145BF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subsets of data can be </a:t>
            </a:r>
            <a:r>
              <a:rPr lang="en-GB" dirty="0" err="1"/>
              <a:t>transfered</a:t>
            </a:r>
            <a:r>
              <a:rPr lang="en-GB" dirty="0"/>
              <a:t> or access quickly and efficiently, while maintaining the integrity of a data collection. (e.g. loading data from an OLTP to an OLAP system)</a:t>
            </a:r>
          </a:p>
          <a:p>
            <a:r>
              <a:rPr lang="en-GB" dirty="0"/>
              <a:t>Maintenance operations can be performed on one or more partitions quickly. The operations are more efficient because they target only these data subsets, instead of the whole table.</a:t>
            </a:r>
          </a:p>
          <a:p>
            <a:r>
              <a:rPr lang="en-GB" dirty="0"/>
              <a:t>Query performance may be </a:t>
            </a:r>
            <a:r>
              <a:rPr lang="en-GB" dirty="0" err="1"/>
              <a:t>improveed</a:t>
            </a:r>
            <a:r>
              <a:rPr lang="en-GB" dirty="0"/>
              <a:t>, based on the types of queries (e.g. the query optimizer can process </a:t>
            </a:r>
            <a:r>
              <a:rPr lang="en-GB" dirty="0" err="1"/>
              <a:t>equi</a:t>
            </a:r>
            <a:r>
              <a:rPr lang="en-GB" dirty="0"/>
              <a:t>-join queries between two or more partitioned tables faster when the partitioning columns are the same as the columns on which the tables are joined).</a:t>
            </a:r>
          </a:p>
        </p:txBody>
      </p:sp>
      <p:pic>
        <p:nvPicPr>
          <p:cNvPr id="6" name="Inhaltsplatzhalter 4">
            <a:extLst>
              <a:ext uri="{FF2B5EF4-FFF2-40B4-BE49-F238E27FC236}">
                <a16:creationId xmlns:a16="http://schemas.microsoft.com/office/drawing/2014/main" id="{1CAAF2EA-629A-4D38-93AB-6CFEB2ED11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1665288"/>
            <a:ext cx="3374155" cy="444473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2BDEBC0C-191A-4CC5-AF4C-4C1F1B8BD59E}"/>
              </a:ext>
            </a:extLst>
          </p:cNvPr>
          <p:cNvSpPr/>
          <p:nvPr/>
        </p:nvSpPr>
        <p:spPr>
          <a:xfrm>
            <a:off x="6769100" y="2784475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778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Components and Concepts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err="1"/>
              <a:t>Partitioning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4450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A2EAE3-3A69-4A88-9195-EBE4F7871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Components of </a:t>
            </a:r>
            <a:r>
              <a:rPr lang="de-DE" dirty="0" err="1"/>
              <a:t>Partitioning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FA0807-D389-456B-BFEC-5B4494DEEC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Partitions</a:t>
            </a:r>
          </a:p>
          <a:p>
            <a:r>
              <a:rPr lang="en-GB" dirty="0"/>
              <a:t>Filegroups</a:t>
            </a:r>
          </a:p>
          <a:p>
            <a:r>
              <a:rPr lang="en-GB" dirty="0"/>
              <a:t>Partitioning Function</a:t>
            </a:r>
          </a:p>
          <a:p>
            <a:r>
              <a:rPr lang="en-GB" dirty="0"/>
              <a:t>Partitioning Schemes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643704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9B04FDC-B4AD-44EB-80E9-63236CC51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Components and Concepts</a:t>
            </a:r>
            <a:br>
              <a:rPr lang="en-GB" dirty="0"/>
            </a:br>
            <a:r>
              <a:rPr lang="en-GB" sz="2400" dirty="0">
                <a:solidFill>
                  <a:schemeClr val="tx1"/>
                </a:solidFill>
              </a:rPr>
              <a:t>Filegroups</a:t>
            </a:r>
            <a:endParaRPr lang="de-DE" dirty="0"/>
          </a:p>
        </p:txBody>
      </p:sp>
      <p:pic>
        <p:nvPicPr>
          <p:cNvPr id="6" name="Inhaltsplatzhalter 4">
            <a:extLst>
              <a:ext uri="{FF2B5EF4-FFF2-40B4-BE49-F238E27FC236}">
                <a16:creationId xmlns:a16="http://schemas.microsoft.com/office/drawing/2014/main" id="{AD6C0DEF-9BCA-45A7-A46C-737C95344E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64" y="1665288"/>
            <a:ext cx="3374155" cy="444473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8CF167-400F-4972-ACA1-BC5453660F4A}"/>
              </a:ext>
            </a:extLst>
          </p:cNvPr>
          <p:cNvSpPr/>
          <p:nvPr/>
        </p:nvSpPr>
        <p:spPr>
          <a:xfrm>
            <a:off x="1008065" y="352252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F5A462AE-1D5E-48B9-942F-E3727E831509}"/>
              </a:ext>
            </a:extLst>
          </p:cNvPr>
          <p:cNvSpPr/>
          <p:nvPr/>
        </p:nvSpPr>
        <p:spPr>
          <a:xfrm>
            <a:off x="1008065" y="206329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EF93D561-7BBB-4720-9C4F-90ABAF137CAD}"/>
              </a:ext>
            </a:extLst>
          </p:cNvPr>
          <p:cNvSpPr/>
          <p:nvPr/>
        </p:nvSpPr>
        <p:spPr>
          <a:xfrm>
            <a:off x="1008065" y="279227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D33EBDEB-48BB-4680-8C34-9A7B49725CBE}"/>
              </a:ext>
            </a:extLst>
          </p:cNvPr>
          <p:cNvSpPr/>
          <p:nvPr/>
        </p:nvSpPr>
        <p:spPr>
          <a:xfrm>
            <a:off x="1008065" y="4251508"/>
            <a:ext cx="2670175" cy="7302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ABE0C95-51F7-4D4E-AE18-F858DD6F3586}"/>
              </a:ext>
            </a:extLst>
          </p:cNvPr>
          <p:cNvSpPr/>
          <p:nvPr/>
        </p:nvSpPr>
        <p:spPr>
          <a:xfrm>
            <a:off x="6096000" y="2063298"/>
            <a:ext cx="1676400" cy="291846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/>
                </a:solidFill>
              </a:rPr>
              <a:t>FileGroup</a:t>
            </a:r>
            <a:r>
              <a:rPr lang="en-GB" dirty="0">
                <a:solidFill>
                  <a:schemeClr val="tx1"/>
                </a:solidFill>
              </a:rPr>
              <a:t> #1</a:t>
            </a:r>
          </a:p>
        </p:txBody>
      </p:sp>
      <p:cxnSp>
        <p:nvCxnSpPr>
          <p:cNvPr id="3" name="Gerade Verbindung mit Pfeil 2">
            <a:extLst>
              <a:ext uri="{FF2B5EF4-FFF2-40B4-BE49-F238E27FC236}">
                <a16:creationId xmlns:a16="http://schemas.microsoft.com/office/drawing/2014/main" id="{CF8611B3-129C-4FC0-9E58-513C70CF1036}"/>
              </a:ext>
            </a:extLst>
          </p:cNvPr>
          <p:cNvCxnSpPr>
            <a:stCxn id="9" idx="3"/>
          </p:cNvCxnSpPr>
          <p:nvPr/>
        </p:nvCxnSpPr>
        <p:spPr>
          <a:xfrm>
            <a:off x="3678240" y="2428423"/>
            <a:ext cx="2417760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FC5AE094-B755-45F8-86C2-E86F91E646AF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3678240" y="4616633"/>
            <a:ext cx="2417760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1A3F1EC9-5879-4093-8469-BF21303FA9BD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3678240" y="3877677"/>
            <a:ext cx="2417760" cy="9976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D7BEF08F-BFA8-4227-99F4-096647D43995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3678240" y="3157403"/>
            <a:ext cx="2417760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7340884"/>
      </p:ext>
    </p:extLst>
  </p:cSld>
  <p:clrMapOvr>
    <a:masterClrMapping/>
  </p:clrMapOvr>
</p:sld>
</file>

<file path=ppt/theme/theme1.xml><?xml version="1.0" encoding="utf-8"?>
<a:theme xmlns:a="http://schemas.openxmlformats.org/drawingml/2006/main" name="SQL Server Partitioning">
  <a:themeElements>
    <a:clrScheme name="Lariss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enutzerdefiniert 2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tx1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b-berater-gmbh.potx" id="{AD397B56-4898-4AF3-9AB9-03EEE42D085F}" vid="{01EE57B7-82FE-4A4F-A06B-31462649C88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db Berater - Neutral</Template>
  <TotalTime>0</TotalTime>
  <Words>2780</Words>
  <Application>Microsoft Office PowerPoint</Application>
  <PresentationFormat>Breitbild</PresentationFormat>
  <Paragraphs>441</Paragraphs>
  <Slides>49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49</vt:i4>
      </vt:variant>
    </vt:vector>
  </HeadingPairs>
  <TitlesOfParts>
    <vt:vector size="55" baseType="lpstr">
      <vt:lpstr>Arial</vt:lpstr>
      <vt:lpstr>Calibri</vt:lpstr>
      <vt:lpstr>Lucida Console</vt:lpstr>
      <vt:lpstr>Segoe UI</vt:lpstr>
      <vt:lpstr>Segoe UI Light</vt:lpstr>
      <vt:lpstr>SQL Server Partitioning</vt:lpstr>
      <vt:lpstr>Weblink for Session</vt:lpstr>
      <vt:lpstr>Microsoft SQL Server</vt:lpstr>
      <vt:lpstr>Uwe Ricken db Berater GmbH</vt:lpstr>
      <vt:lpstr>Agenda</vt:lpstr>
      <vt:lpstr>What is Partitioning?</vt:lpstr>
      <vt:lpstr>Benefits of Partitioning</vt:lpstr>
      <vt:lpstr>Components and Concepts</vt:lpstr>
      <vt:lpstr>Components of Partitioning</vt:lpstr>
      <vt:lpstr>Components and Concepts Filegroups</vt:lpstr>
      <vt:lpstr>Components and Concepts Filegroups</vt:lpstr>
      <vt:lpstr>Components and Concepts Filegroups</vt:lpstr>
      <vt:lpstr>Components and Concepts Partition Function</vt:lpstr>
      <vt:lpstr>Components and Concepts Partition Scheme</vt:lpstr>
      <vt:lpstr>Partition Ranges</vt:lpstr>
      <vt:lpstr>Partition Ranges</vt:lpstr>
      <vt:lpstr>Partition Schemes Schema maps each partition to a different filegroup </vt:lpstr>
      <vt:lpstr>Partition Schemes Schema maps multiple partitions to a single filegroup </vt:lpstr>
      <vt:lpstr>Partition Schemes Schema maps all partitions to the same filegroup </vt:lpstr>
      <vt:lpstr>Partition Schemes next used filegroup</vt:lpstr>
      <vt:lpstr>Restrictions and Recommendations</vt:lpstr>
      <vt:lpstr>Index Considerations – Aligned Index</vt:lpstr>
      <vt:lpstr>Index Consideration – non-aligned Index</vt:lpstr>
      <vt:lpstr>Implementation</vt:lpstr>
      <vt:lpstr>Hands On Preparations in the database</vt:lpstr>
      <vt:lpstr>Hands On creation of filegroups</vt:lpstr>
      <vt:lpstr>Hands On creation of partition function</vt:lpstr>
      <vt:lpstr>Hands On creation of partition schema</vt:lpstr>
      <vt:lpstr>Usage</vt:lpstr>
      <vt:lpstr>Querying a partitioned HEAP</vt:lpstr>
      <vt:lpstr>HEAPS</vt:lpstr>
      <vt:lpstr>Clustered Index</vt:lpstr>
      <vt:lpstr>Index = [Id], [OrderDate]</vt:lpstr>
      <vt:lpstr>Index = [Id], [OrderDate]</vt:lpstr>
      <vt:lpstr>Index = [OrderDate], [Id]</vt:lpstr>
      <vt:lpstr>Index = [OrderDate], [Id]</vt:lpstr>
      <vt:lpstr>Maintenance</vt:lpstr>
      <vt:lpstr>SQL Server Incremental Statistics</vt:lpstr>
      <vt:lpstr>SQL Server Incremental Statistics</vt:lpstr>
      <vt:lpstr>To do</vt:lpstr>
      <vt:lpstr>Maintenance</vt:lpstr>
      <vt:lpstr>Add a new partition – SPLIT()</vt:lpstr>
      <vt:lpstr>Drop an existing partition – MERGE()</vt:lpstr>
      <vt:lpstr>Best Practices</vt:lpstr>
      <vt:lpstr>Partition Switching</vt:lpstr>
      <vt:lpstr>Partition Switching</vt:lpstr>
      <vt:lpstr>Partition Switching Switch In/Out</vt:lpstr>
      <vt:lpstr>Partition Switching Switch In/Out</vt:lpstr>
      <vt:lpstr>Partition Switching Switch In/Out</vt:lpstr>
      <vt:lpstr>THANK YOU!</vt:lpstr>
    </vt:vector>
  </TitlesOfParts>
  <Company>db Berater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Uwe Ricken</dc:creator>
  <cp:lastModifiedBy>Uwe Ricken</cp:lastModifiedBy>
  <cp:revision>151</cp:revision>
  <dcterms:created xsi:type="dcterms:W3CDTF">2015-11-08T16:01:13Z</dcterms:created>
  <dcterms:modified xsi:type="dcterms:W3CDTF">2021-05-09T08:06:13Z</dcterms:modified>
</cp:coreProperties>
</file>